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 id="2147483708" r:id="rId2"/>
  </p:sldMasterIdLst>
  <p:notesMasterIdLst>
    <p:notesMasterId r:id="rId16"/>
  </p:notesMasterIdLst>
  <p:sldIdLst>
    <p:sldId id="257" r:id="rId3"/>
    <p:sldId id="258" r:id="rId4"/>
    <p:sldId id="259" r:id="rId5"/>
    <p:sldId id="267" r:id="rId6"/>
    <p:sldId id="260" r:id="rId7"/>
    <p:sldId id="266" r:id="rId8"/>
    <p:sldId id="261" r:id="rId9"/>
    <p:sldId id="262" r:id="rId10"/>
    <p:sldId id="270" r:id="rId11"/>
    <p:sldId id="269" r:id="rId12"/>
    <p:sldId id="263" r:id="rId13"/>
    <p:sldId id="264" r:id="rId14"/>
    <p:sldId id="265" r:id="rId15"/>
  </p:sldIdLst>
  <p:sldSz cx="9144000" cy="5143500" type="screen16x9"/>
  <p:notesSz cx="6858000" cy="9144000"/>
  <p:embeddedFontLst>
    <p:embeddedFont>
      <p:font typeface="Hanken Grotesk" panose="020B0604020202020204" charset="0"/>
      <p:regular r:id="rId17"/>
      <p:bold r:id="rId18"/>
      <p:italic r:id="rId19"/>
      <p:boldItalic r:id="rId20"/>
    </p:embeddedFont>
    <p:embeddedFont>
      <p:font typeface="Hanken Grotesk Medium" panose="020B0604020202020204" charset="0"/>
      <p:regular r:id="rId21"/>
      <p:bold r:id="rId22"/>
      <p:italic r:id="rId23"/>
      <p:boldItalic r:id="rId24"/>
    </p:embeddedFont>
    <p:embeddedFont>
      <p:font typeface="Hanken Grotesk SemiBold" panose="020B0604020202020204" charset="0"/>
      <p:regular r:id="rId25"/>
      <p:bold r:id="rId26"/>
      <p:italic r:id="rId27"/>
      <p:boldItalic r:id="rId28"/>
    </p:embeddedFont>
    <p:embeddedFont>
      <p:font typeface="Helvetica Neue" panose="020B0604020202020204" charset="0"/>
      <p:regular r:id="rId29"/>
      <p:bold r:id="rId30"/>
      <p:italic r:id="rId31"/>
      <p:boldItalic r:id="rId32"/>
    </p:embeddedFont>
    <p:embeddedFont>
      <p:font typeface="Inter" panose="020B0604020202020204" charset="0"/>
      <p:regular r:id="rId33"/>
      <p:bold r:id="rId34"/>
      <p:italic r:id="rId35"/>
      <p:boldItalic r:id="rId36"/>
    </p:embeddedFont>
    <p:embeddedFont>
      <p:font typeface="Inter Medium"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SLIDES_API404466297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SLIDES_API404466297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SLIDES_API404466297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SLIDES_API404466297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SLIDES_API404466297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SLIDES_API404466297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SLIDES_API404466297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SLIDES_API404466297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SLIDES_API404466297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SLIDES_API404466297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SLIDES_API404466297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SLIDES_API404466297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SLIDES_API404466297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SLIDES_API404466297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30409A94-815C-90E6-AC05-A29DA8CF8B3A}"/>
            </a:ext>
          </a:extLst>
        </p:cNvPr>
        <p:cNvGrpSpPr/>
        <p:nvPr/>
      </p:nvGrpSpPr>
      <p:grpSpPr>
        <a:xfrm>
          <a:off x="0" y="0"/>
          <a:ext cx="0" cy="0"/>
          <a:chOff x="0" y="0"/>
          <a:chExt cx="0" cy="0"/>
        </a:xfrm>
      </p:grpSpPr>
      <p:sp>
        <p:nvSpPr>
          <p:cNvPr id="382" name="Google Shape;382;SLIDES_API404466297_835:notes">
            <a:extLst>
              <a:ext uri="{FF2B5EF4-FFF2-40B4-BE49-F238E27FC236}">
                <a16:creationId xmlns:a16="http://schemas.microsoft.com/office/drawing/2014/main" id="{5BDA2F4B-8644-A4AE-4246-9203BBCDC4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SLIDES_API404466297_835:notes">
            <a:extLst>
              <a:ext uri="{FF2B5EF4-FFF2-40B4-BE49-F238E27FC236}">
                <a16:creationId xmlns:a16="http://schemas.microsoft.com/office/drawing/2014/main" id="{1CB00B7C-92F5-1483-78D4-73441CA997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79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SLIDES_API404466297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SLIDES_API404466297_1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SLIDES_API404466297_1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SLIDES_API404466297_1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aphic Sans" type="title">
  <p:cSld name="TITLE">
    <p:bg>
      <p:bgPr>
        <a:solidFill>
          <a:schemeClr val="lt2"/>
        </a:solidFill>
        <a:effectLst/>
      </p:bgPr>
    </p:bg>
    <p:spTree>
      <p:nvGrpSpPr>
        <p:cNvPr id="1" name="Shape 186"/>
        <p:cNvGrpSpPr/>
        <p:nvPr/>
      </p:nvGrpSpPr>
      <p:grpSpPr>
        <a:xfrm>
          <a:off x="0" y="0"/>
          <a:ext cx="0" cy="0"/>
          <a:chOff x="0" y="0"/>
          <a:chExt cx="0" cy="0"/>
        </a:xfrm>
      </p:grpSpPr>
      <p:sp>
        <p:nvSpPr>
          <p:cNvPr id="187" name="Google Shape;187;p37"/>
          <p:cNvSpPr txBox="1">
            <a:spLocks noGrp="1"/>
          </p:cNvSpPr>
          <p:nvPr>
            <p:ph type="ctrTitle"/>
          </p:nvPr>
        </p:nvSpPr>
        <p:spPr>
          <a:xfrm>
            <a:off x="914400" y="1545450"/>
            <a:ext cx="5257800" cy="2052600"/>
          </a:xfrm>
          <a:prstGeom prst="rect">
            <a:avLst/>
          </a:prstGeom>
        </p:spPr>
        <p:txBody>
          <a:bodyPr spcFirstLastPara="1" wrap="square" lIns="0" tIns="91425" rIns="91425" bIns="91425" anchor="ctr" anchorCtr="0">
            <a:normAutofit/>
          </a:bodyPr>
          <a:lstStyle>
            <a:lvl1pPr lvl="0">
              <a:lnSpc>
                <a:spcPct val="75000"/>
              </a:lnSpc>
              <a:spcBef>
                <a:spcPts val="0"/>
              </a:spcBef>
              <a:spcAft>
                <a:spcPts val="0"/>
              </a:spcAft>
              <a:buClr>
                <a:schemeClr val="dk1"/>
              </a:buClr>
              <a:buSzPts val="5200"/>
              <a:buNone/>
              <a:defRPr sz="5200">
                <a:solidFill>
                  <a:schemeClr val="dk1"/>
                </a:solidFill>
              </a:defRPr>
            </a:lvl1pPr>
            <a:lvl2pPr lvl="1">
              <a:lnSpc>
                <a:spcPct val="75000"/>
              </a:lnSpc>
              <a:spcBef>
                <a:spcPts val="0"/>
              </a:spcBef>
              <a:spcAft>
                <a:spcPts val="0"/>
              </a:spcAft>
              <a:buClr>
                <a:schemeClr val="dk1"/>
              </a:buClr>
              <a:buSzPts val="5200"/>
              <a:buNone/>
              <a:defRPr sz="5200">
                <a:solidFill>
                  <a:schemeClr val="dk1"/>
                </a:solidFill>
              </a:defRPr>
            </a:lvl2pPr>
            <a:lvl3pPr lvl="2">
              <a:lnSpc>
                <a:spcPct val="75000"/>
              </a:lnSpc>
              <a:spcBef>
                <a:spcPts val="0"/>
              </a:spcBef>
              <a:spcAft>
                <a:spcPts val="0"/>
              </a:spcAft>
              <a:buClr>
                <a:schemeClr val="dk1"/>
              </a:buClr>
              <a:buSzPts val="5200"/>
              <a:buNone/>
              <a:defRPr sz="5200">
                <a:solidFill>
                  <a:schemeClr val="dk1"/>
                </a:solidFill>
              </a:defRPr>
            </a:lvl3pPr>
            <a:lvl4pPr lvl="3">
              <a:lnSpc>
                <a:spcPct val="75000"/>
              </a:lnSpc>
              <a:spcBef>
                <a:spcPts val="0"/>
              </a:spcBef>
              <a:spcAft>
                <a:spcPts val="0"/>
              </a:spcAft>
              <a:buClr>
                <a:schemeClr val="dk1"/>
              </a:buClr>
              <a:buSzPts val="5200"/>
              <a:buNone/>
              <a:defRPr sz="5200">
                <a:solidFill>
                  <a:schemeClr val="dk1"/>
                </a:solidFill>
              </a:defRPr>
            </a:lvl4pPr>
            <a:lvl5pPr lvl="4">
              <a:lnSpc>
                <a:spcPct val="75000"/>
              </a:lnSpc>
              <a:spcBef>
                <a:spcPts val="0"/>
              </a:spcBef>
              <a:spcAft>
                <a:spcPts val="0"/>
              </a:spcAft>
              <a:buClr>
                <a:schemeClr val="dk1"/>
              </a:buClr>
              <a:buSzPts val="5200"/>
              <a:buNone/>
              <a:defRPr sz="5200">
                <a:solidFill>
                  <a:schemeClr val="dk1"/>
                </a:solidFill>
              </a:defRPr>
            </a:lvl5pPr>
            <a:lvl6pPr lvl="5">
              <a:lnSpc>
                <a:spcPct val="75000"/>
              </a:lnSpc>
              <a:spcBef>
                <a:spcPts val="0"/>
              </a:spcBef>
              <a:spcAft>
                <a:spcPts val="0"/>
              </a:spcAft>
              <a:buClr>
                <a:schemeClr val="dk1"/>
              </a:buClr>
              <a:buSzPts val="5200"/>
              <a:buNone/>
              <a:defRPr sz="5200">
                <a:solidFill>
                  <a:schemeClr val="dk1"/>
                </a:solidFill>
              </a:defRPr>
            </a:lvl6pPr>
            <a:lvl7pPr lvl="6">
              <a:lnSpc>
                <a:spcPct val="75000"/>
              </a:lnSpc>
              <a:spcBef>
                <a:spcPts val="0"/>
              </a:spcBef>
              <a:spcAft>
                <a:spcPts val="0"/>
              </a:spcAft>
              <a:buClr>
                <a:schemeClr val="dk1"/>
              </a:buClr>
              <a:buSzPts val="5200"/>
              <a:buNone/>
              <a:defRPr sz="5200">
                <a:solidFill>
                  <a:schemeClr val="dk1"/>
                </a:solidFill>
              </a:defRPr>
            </a:lvl7pPr>
            <a:lvl8pPr lvl="7">
              <a:lnSpc>
                <a:spcPct val="75000"/>
              </a:lnSpc>
              <a:spcBef>
                <a:spcPts val="0"/>
              </a:spcBef>
              <a:spcAft>
                <a:spcPts val="0"/>
              </a:spcAft>
              <a:buClr>
                <a:schemeClr val="dk1"/>
              </a:buClr>
              <a:buSzPts val="5200"/>
              <a:buNone/>
              <a:defRPr sz="5200">
                <a:solidFill>
                  <a:schemeClr val="dk1"/>
                </a:solidFill>
              </a:defRPr>
            </a:lvl8pPr>
            <a:lvl9pPr lvl="8">
              <a:lnSpc>
                <a:spcPct val="75000"/>
              </a:lnSpc>
              <a:spcBef>
                <a:spcPts val="0"/>
              </a:spcBef>
              <a:spcAft>
                <a:spcPts val="0"/>
              </a:spcAft>
              <a:buClr>
                <a:schemeClr val="dk1"/>
              </a:buClr>
              <a:buSzPts val="5200"/>
              <a:buNone/>
              <a:defRPr sz="5200">
                <a:solidFill>
                  <a:schemeClr val="dk1"/>
                </a:solidFill>
              </a:defRPr>
            </a:lvl9pPr>
          </a:lstStyle>
          <a:p>
            <a:endParaRPr/>
          </a:p>
        </p:txBody>
      </p:sp>
      <p:sp>
        <p:nvSpPr>
          <p:cNvPr id="188" name="Google Shape;18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9" name="Google Shape;189;p37"/>
          <p:cNvSpPr txBox="1">
            <a:spLocks noGrp="1"/>
          </p:cNvSpPr>
          <p:nvPr>
            <p:ph type="subTitle" idx="1"/>
          </p:nvPr>
        </p:nvSpPr>
        <p:spPr>
          <a:xfrm>
            <a:off x="914400" y="3278275"/>
            <a:ext cx="4680900" cy="451800"/>
          </a:xfrm>
          <a:prstGeom prst="rect">
            <a:avLst/>
          </a:prstGeom>
        </p:spPr>
        <p:txBody>
          <a:bodyPr spcFirstLastPara="1" wrap="square" lIns="0" tIns="91425" rIns="91425" bIns="91425" anchor="b" anchorCtr="0">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Clr>
                <a:schemeClr val="dk1"/>
              </a:buClr>
              <a:buSzPts val="1800"/>
              <a:buNone/>
              <a:defRPr sz="1800"/>
            </a:lvl3pPr>
            <a:lvl4pPr lvl="3">
              <a:lnSpc>
                <a:spcPct val="100000"/>
              </a:lnSpc>
              <a:spcBef>
                <a:spcPts val="0"/>
              </a:spcBef>
              <a:spcAft>
                <a:spcPts val="0"/>
              </a:spcAft>
              <a:buClr>
                <a:schemeClr val="dk1"/>
              </a:buClr>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90" name="Google Shape;190;p37"/>
          <p:cNvSpPr txBox="1">
            <a:spLocks noGrp="1"/>
          </p:cNvSpPr>
          <p:nvPr>
            <p:ph type="subTitle" idx="2"/>
          </p:nvPr>
        </p:nvSpPr>
        <p:spPr>
          <a:xfrm>
            <a:off x="914400" y="4120200"/>
            <a:ext cx="17271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900"/>
              <a:buFont typeface="Hanken Grotesk"/>
              <a:buNone/>
              <a:defRPr sz="900">
                <a:latin typeface="Hanken Grotesk"/>
                <a:ea typeface="Hanken Grotesk"/>
                <a:cs typeface="Hanken Grotesk"/>
                <a:sym typeface="Hanken Grotesk"/>
              </a:defRPr>
            </a:lvl1pPr>
            <a:lvl2pPr lvl="1">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2pPr>
            <a:lvl3pPr lvl="2">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3pPr>
            <a:lvl4pPr lvl="3">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4pPr>
            <a:lvl5pPr lvl="4">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5pPr>
            <a:lvl6pPr lvl="5">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6pPr>
            <a:lvl7pPr lvl="6">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7pPr>
            <a:lvl8pPr lvl="7">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8pPr>
            <a:lvl9pPr lvl="8">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1"/>
        <p:cNvGrpSpPr/>
        <p:nvPr/>
      </p:nvGrpSpPr>
      <p:grpSpPr>
        <a:xfrm>
          <a:off x="0" y="0"/>
          <a:ext cx="0" cy="0"/>
          <a:chOff x="0" y="0"/>
          <a:chExt cx="0" cy="0"/>
        </a:xfrm>
      </p:grpSpPr>
      <p:sp>
        <p:nvSpPr>
          <p:cNvPr id="192" name="Google Shape;192;p38"/>
          <p:cNvSpPr txBox="1">
            <a:spLocks noGrp="1"/>
          </p:cNvSpPr>
          <p:nvPr>
            <p:ph type="title"/>
          </p:nvPr>
        </p:nvSpPr>
        <p:spPr>
          <a:xfrm>
            <a:off x="311700" y="2150850"/>
            <a:ext cx="8520600" cy="841800"/>
          </a:xfrm>
          <a:prstGeom prst="rect">
            <a:avLst/>
          </a:prstGeom>
        </p:spPr>
        <p:txBody>
          <a:bodyPr spcFirstLastPara="1" wrap="square" lIns="0" tIns="91425" rIns="0"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3" name="Google Shape;19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4"/>
        <p:cNvGrpSpPr/>
        <p:nvPr/>
      </p:nvGrpSpPr>
      <p:grpSpPr>
        <a:xfrm>
          <a:off x="0" y="0"/>
          <a:ext cx="0" cy="0"/>
          <a:chOff x="0" y="0"/>
          <a:chExt cx="0" cy="0"/>
        </a:xfrm>
      </p:grpSpPr>
      <p:sp>
        <p:nvSpPr>
          <p:cNvPr id="195" name="Google Shape;195;p39"/>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
        <p:nvSpPr>
          <p:cNvPr id="196" name="Google Shape;196;p39"/>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39"/>
          <p:cNvSpPr txBox="1">
            <a:spLocks noGrp="1"/>
          </p:cNvSpPr>
          <p:nvPr>
            <p:ph type="body" idx="2"/>
          </p:nvPr>
        </p:nvSpPr>
        <p:spPr>
          <a:xfrm>
            <a:off x="4576800" y="1933000"/>
            <a:ext cx="3895500" cy="2636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Font typeface="Helvetica Neue"/>
              <a:buChar char="•"/>
              <a:defRPr/>
            </a:lvl1pPr>
            <a:lvl2pPr marL="914400" lvl="1" indent="-317500">
              <a:spcBef>
                <a:spcPts val="2000"/>
              </a:spcBef>
              <a:spcAft>
                <a:spcPts val="0"/>
              </a:spcAft>
              <a:buSzPts val="1400"/>
              <a:buChar char="•"/>
              <a:defRPr/>
            </a:lvl2pPr>
            <a:lvl3pPr marL="1371600" lvl="2" indent="-317500">
              <a:spcBef>
                <a:spcPts val="2000"/>
              </a:spcBef>
              <a:spcAft>
                <a:spcPts val="0"/>
              </a:spcAft>
              <a:buSzPts val="1400"/>
              <a:buChar char="•"/>
              <a:defRPr/>
            </a:lvl3pPr>
            <a:lvl4pPr marL="1828800" lvl="3" indent="-317500">
              <a:spcBef>
                <a:spcPts val="2000"/>
              </a:spcBef>
              <a:spcAft>
                <a:spcPts val="0"/>
              </a:spcAft>
              <a:buSzPts val="1400"/>
              <a:buChar char="•"/>
              <a:defRPr/>
            </a:lvl4pPr>
            <a:lvl5pPr marL="2286000" lvl="4" indent="-317500">
              <a:spcBef>
                <a:spcPts val="2000"/>
              </a:spcBef>
              <a:spcAft>
                <a:spcPts val="0"/>
              </a:spcAft>
              <a:buSzPts val="1400"/>
              <a:buChar char="•"/>
              <a:defRPr/>
            </a:lvl5pPr>
            <a:lvl6pPr marL="2743200" lvl="5" indent="-317500">
              <a:spcBef>
                <a:spcPts val="2000"/>
              </a:spcBef>
              <a:spcAft>
                <a:spcPts val="0"/>
              </a:spcAft>
              <a:buSzPts val="1400"/>
              <a:buChar char="•"/>
              <a:defRPr/>
            </a:lvl6pPr>
            <a:lvl7pPr marL="3200400" lvl="6" indent="-317500">
              <a:spcBef>
                <a:spcPts val="2000"/>
              </a:spcBef>
              <a:spcAft>
                <a:spcPts val="0"/>
              </a:spcAft>
              <a:buSzPts val="1400"/>
              <a:buChar char="•"/>
              <a:defRPr/>
            </a:lvl7pPr>
            <a:lvl8pPr marL="3657600" lvl="7" indent="-317500">
              <a:spcBef>
                <a:spcPts val="2000"/>
              </a:spcBef>
              <a:spcAft>
                <a:spcPts val="0"/>
              </a:spcAft>
              <a:buSzPts val="1400"/>
              <a:buChar char="•"/>
              <a:defRPr/>
            </a:lvl8pPr>
            <a:lvl9pPr marL="4114800" lvl="8" indent="-317500">
              <a:spcBef>
                <a:spcPts val="2000"/>
              </a:spcBef>
              <a:spcAft>
                <a:spcPts val="2000"/>
              </a:spcAft>
              <a:buSzPts val="1400"/>
              <a:buChar char="•"/>
              <a:defRPr/>
            </a:lvl9pPr>
          </a:lstStyle>
          <a:p>
            <a:endParaRPr/>
          </a:p>
        </p:txBody>
      </p:sp>
      <p:sp>
        <p:nvSpPr>
          <p:cNvPr id="198" name="Google Shape;19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199" name="Google Shape;199;p39"/>
          <p:cNvSpPr txBox="1">
            <a:spLocks noGrp="1"/>
          </p:cNvSpPr>
          <p:nvPr>
            <p:ph type="subTitle" idx="3"/>
          </p:nvPr>
        </p:nvSpPr>
        <p:spPr>
          <a:xfrm>
            <a:off x="457200" y="1025275"/>
            <a:ext cx="1824900" cy="217200"/>
          </a:xfrm>
          <a:prstGeom prst="rect">
            <a:avLst/>
          </a:prstGeom>
        </p:spPr>
        <p:txBody>
          <a:bodyPr spcFirstLastPara="1" wrap="square" lIns="0" tIns="0" rIns="0" bIns="0" anchor="b"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39"/>
          <p:cNvSpPr txBox="1">
            <a:spLocks noGrp="1"/>
          </p:cNvSpPr>
          <p:nvPr>
            <p:ph type="subTitle" idx="4"/>
          </p:nvPr>
        </p:nvSpPr>
        <p:spPr>
          <a:xfrm>
            <a:off x="4576800" y="1025275"/>
            <a:ext cx="1824900" cy="217200"/>
          </a:xfrm>
          <a:prstGeom prst="rect">
            <a:avLst/>
          </a:prstGeom>
        </p:spPr>
        <p:txBody>
          <a:bodyPr spcFirstLastPara="1" wrap="square" lIns="0" tIns="0" rIns="0" bIns="0" anchor="b"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39"/>
          <p:cNvSpPr txBox="1">
            <a:spLocks noGrp="1"/>
          </p:cNvSpPr>
          <p:nvPr>
            <p:ph type="title" idx="5"/>
          </p:nvPr>
        </p:nvSpPr>
        <p:spPr>
          <a:xfrm>
            <a:off x="457200" y="1301400"/>
            <a:ext cx="30936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2">
  <p:cSld name="TITLE_AND_BODY_3">
    <p:spTree>
      <p:nvGrpSpPr>
        <p:cNvPr id="1" name="Shape 202"/>
        <p:cNvGrpSpPr/>
        <p:nvPr/>
      </p:nvGrpSpPr>
      <p:grpSpPr>
        <a:xfrm>
          <a:off x="0" y="0"/>
          <a:ext cx="0" cy="0"/>
          <a:chOff x="0" y="0"/>
          <a:chExt cx="0" cy="0"/>
        </a:xfrm>
      </p:grpSpPr>
      <p:sp>
        <p:nvSpPr>
          <p:cNvPr id="203" name="Google Shape;203;p40"/>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40"/>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05" name="Google Shape;20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206"/>
        <p:cNvGrpSpPr/>
        <p:nvPr/>
      </p:nvGrpSpPr>
      <p:grpSpPr>
        <a:xfrm>
          <a:off x="0" y="0"/>
          <a:ext cx="0" cy="0"/>
          <a:chOff x="0" y="0"/>
          <a:chExt cx="0" cy="0"/>
        </a:xfrm>
      </p:grpSpPr>
      <p:sp>
        <p:nvSpPr>
          <p:cNvPr id="207" name="Google Shape;207;p41"/>
          <p:cNvSpPr txBox="1">
            <a:spLocks noGrp="1"/>
          </p:cNvSpPr>
          <p:nvPr>
            <p:ph type="title"/>
          </p:nvPr>
        </p:nvSpPr>
        <p:spPr>
          <a:xfrm>
            <a:off x="457200" y="356200"/>
            <a:ext cx="52590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08" name="Google Shape;208;p41"/>
          <p:cNvSpPr txBox="1">
            <a:spLocks noGrp="1"/>
          </p:cNvSpPr>
          <p:nvPr>
            <p:ph type="body" idx="1"/>
          </p:nvPr>
        </p:nvSpPr>
        <p:spPr>
          <a:xfrm>
            <a:off x="457200" y="928900"/>
            <a:ext cx="5259000" cy="36534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09" name="Google Shape;20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0" name="Google Shape;210;p41"/>
          <p:cNvSpPr>
            <a:spLocks noGrp="1"/>
          </p:cNvSpPr>
          <p:nvPr>
            <p:ph type="pic" idx="2"/>
          </p:nvPr>
        </p:nvSpPr>
        <p:spPr>
          <a:xfrm>
            <a:off x="6173525" y="-13300"/>
            <a:ext cx="2970600" cy="51567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2">
  <p:cSld name="TITLE_AND_BODY_2_2">
    <p:spTree>
      <p:nvGrpSpPr>
        <p:cNvPr id="1" name="Shape 211"/>
        <p:cNvGrpSpPr/>
        <p:nvPr/>
      </p:nvGrpSpPr>
      <p:grpSpPr>
        <a:xfrm>
          <a:off x="0" y="0"/>
          <a:ext cx="0" cy="0"/>
          <a:chOff x="0" y="0"/>
          <a:chExt cx="0" cy="0"/>
        </a:xfrm>
      </p:grpSpPr>
      <p:sp>
        <p:nvSpPr>
          <p:cNvPr id="212" name="Google Shape;212;p42"/>
          <p:cNvSpPr txBox="1">
            <a:spLocks noGrp="1"/>
          </p:cNvSpPr>
          <p:nvPr>
            <p:ph type="body" idx="1"/>
          </p:nvPr>
        </p:nvSpPr>
        <p:spPr>
          <a:xfrm>
            <a:off x="457200" y="1293450"/>
            <a:ext cx="5259000" cy="32889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13" name="Google Shape;21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4" name="Google Shape;214;p42"/>
          <p:cNvSpPr>
            <a:spLocks noGrp="1"/>
          </p:cNvSpPr>
          <p:nvPr>
            <p:ph type="pic" idx="2"/>
          </p:nvPr>
        </p:nvSpPr>
        <p:spPr>
          <a:xfrm>
            <a:off x="6173525" y="-13300"/>
            <a:ext cx="2970600" cy="5156700"/>
          </a:xfrm>
          <a:prstGeom prst="rect">
            <a:avLst/>
          </a:prstGeom>
          <a:noFill/>
          <a:ln>
            <a:noFill/>
          </a:ln>
        </p:spPr>
      </p:sp>
      <p:sp>
        <p:nvSpPr>
          <p:cNvPr id="215" name="Google Shape;215;p42"/>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1">
  <p:cSld name="TITLE_AND_BODY_2_1">
    <p:spTree>
      <p:nvGrpSpPr>
        <p:cNvPr id="1" name="Shape 216"/>
        <p:cNvGrpSpPr/>
        <p:nvPr/>
      </p:nvGrpSpPr>
      <p:grpSpPr>
        <a:xfrm>
          <a:off x="0" y="0"/>
          <a:ext cx="0" cy="0"/>
          <a:chOff x="0" y="0"/>
          <a:chExt cx="0" cy="0"/>
        </a:xfrm>
      </p:grpSpPr>
      <p:sp>
        <p:nvSpPr>
          <p:cNvPr id="217" name="Google Shape;217;p43"/>
          <p:cNvSpPr txBox="1">
            <a:spLocks noGrp="1"/>
          </p:cNvSpPr>
          <p:nvPr>
            <p:ph type="body" idx="1"/>
          </p:nvPr>
        </p:nvSpPr>
        <p:spPr>
          <a:xfrm>
            <a:off x="4572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18" name="Google Shape;21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3"/>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20" name="Google Shape;220;p43"/>
          <p:cNvSpPr txBox="1">
            <a:spLocks noGrp="1"/>
          </p:cNvSpPr>
          <p:nvPr>
            <p:ph type="body" idx="2"/>
          </p:nvPr>
        </p:nvSpPr>
        <p:spPr>
          <a:xfrm>
            <a:off x="31951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21" name="Google Shape;221;p43"/>
          <p:cNvSpPr txBox="1">
            <a:spLocks noGrp="1"/>
          </p:cNvSpPr>
          <p:nvPr>
            <p:ph type="body" idx="3"/>
          </p:nvPr>
        </p:nvSpPr>
        <p:spPr>
          <a:xfrm>
            <a:off x="59330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22" name="Google Shape;222;p43"/>
          <p:cNvSpPr txBox="1">
            <a:spLocks noGrp="1"/>
          </p:cNvSpPr>
          <p:nvPr>
            <p:ph type="subTitle" idx="4"/>
          </p:nvPr>
        </p:nvSpPr>
        <p:spPr>
          <a:xfrm>
            <a:off x="45852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23" name="Google Shape;223;p43"/>
          <p:cNvSpPr txBox="1">
            <a:spLocks noGrp="1"/>
          </p:cNvSpPr>
          <p:nvPr>
            <p:ph type="subTitle" idx="5"/>
          </p:nvPr>
        </p:nvSpPr>
        <p:spPr>
          <a:xfrm>
            <a:off x="3195100"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24" name="Google Shape;224;p43"/>
          <p:cNvSpPr txBox="1">
            <a:spLocks noGrp="1"/>
          </p:cNvSpPr>
          <p:nvPr>
            <p:ph type="subTitle" idx="6"/>
          </p:nvPr>
        </p:nvSpPr>
        <p:spPr>
          <a:xfrm>
            <a:off x="593167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p:cSld name="TITLE_AND_BODY_1">
    <p:bg>
      <p:bgPr>
        <a:solidFill>
          <a:schemeClr val="lt2"/>
        </a:solidFill>
        <a:effectLst/>
      </p:bgPr>
    </p:bg>
    <p:spTree>
      <p:nvGrpSpPr>
        <p:cNvPr id="1" name="Shape 225"/>
        <p:cNvGrpSpPr/>
        <p:nvPr/>
      </p:nvGrpSpPr>
      <p:grpSpPr>
        <a:xfrm>
          <a:off x="0" y="0"/>
          <a:ext cx="0" cy="0"/>
          <a:chOff x="0" y="0"/>
          <a:chExt cx="0" cy="0"/>
        </a:xfrm>
      </p:grpSpPr>
      <p:sp>
        <p:nvSpPr>
          <p:cNvPr id="226" name="Google Shape;22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7" name="Google Shape;227;p44"/>
          <p:cNvSpPr txBox="1">
            <a:spLocks noGrp="1"/>
          </p:cNvSpPr>
          <p:nvPr>
            <p:ph type="ctrTitle"/>
          </p:nvPr>
        </p:nvSpPr>
        <p:spPr>
          <a:xfrm>
            <a:off x="914400" y="1545450"/>
            <a:ext cx="5257800" cy="2052600"/>
          </a:xfrm>
          <a:prstGeom prst="rect">
            <a:avLst/>
          </a:prstGeom>
        </p:spPr>
        <p:txBody>
          <a:bodyPr spcFirstLastPara="1" wrap="square" lIns="0" tIns="91425" rIns="91425" bIns="91425" anchor="ctr" anchorCtr="0">
            <a:normAutofit/>
          </a:bodyPr>
          <a:lstStyle>
            <a:lvl1pPr lvl="0">
              <a:lnSpc>
                <a:spcPct val="75000"/>
              </a:lnSpc>
              <a:spcBef>
                <a:spcPts val="0"/>
              </a:spcBef>
              <a:spcAft>
                <a:spcPts val="0"/>
              </a:spcAft>
              <a:buClr>
                <a:schemeClr val="dk1"/>
              </a:buClr>
              <a:buSzPts val="2200"/>
              <a:buNone/>
              <a:defRPr sz="2200">
                <a:solidFill>
                  <a:schemeClr val="dk1"/>
                </a:solidFill>
              </a:defRPr>
            </a:lvl1pPr>
            <a:lvl2pPr lvl="1">
              <a:lnSpc>
                <a:spcPct val="75000"/>
              </a:lnSpc>
              <a:spcBef>
                <a:spcPts val="0"/>
              </a:spcBef>
              <a:spcAft>
                <a:spcPts val="0"/>
              </a:spcAft>
              <a:buClr>
                <a:schemeClr val="dk1"/>
              </a:buClr>
              <a:buSzPts val="2200"/>
              <a:buNone/>
              <a:defRPr sz="2200">
                <a:solidFill>
                  <a:schemeClr val="dk1"/>
                </a:solidFill>
              </a:defRPr>
            </a:lvl2pPr>
            <a:lvl3pPr lvl="2">
              <a:lnSpc>
                <a:spcPct val="75000"/>
              </a:lnSpc>
              <a:spcBef>
                <a:spcPts val="0"/>
              </a:spcBef>
              <a:spcAft>
                <a:spcPts val="0"/>
              </a:spcAft>
              <a:buClr>
                <a:schemeClr val="dk1"/>
              </a:buClr>
              <a:buSzPts val="2200"/>
              <a:buNone/>
              <a:defRPr sz="2200">
                <a:solidFill>
                  <a:schemeClr val="dk1"/>
                </a:solidFill>
              </a:defRPr>
            </a:lvl3pPr>
            <a:lvl4pPr lvl="3">
              <a:lnSpc>
                <a:spcPct val="75000"/>
              </a:lnSpc>
              <a:spcBef>
                <a:spcPts val="0"/>
              </a:spcBef>
              <a:spcAft>
                <a:spcPts val="0"/>
              </a:spcAft>
              <a:buClr>
                <a:schemeClr val="dk1"/>
              </a:buClr>
              <a:buSzPts val="2200"/>
              <a:buNone/>
              <a:defRPr sz="2200">
                <a:solidFill>
                  <a:schemeClr val="dk1"/>
                </a:solidFill>
              </a:defRPr>
            </a:lvl4pPr>
            <a:lvl5pPr lvl="4">
              <a:lnSpc>
                <a:spcPct val="75000"/>
              </a:lnSpc>
              <a:spcBef>
                <a:spcPts val="0"/>
              </a:spcBef>
              <a:spcAft>
                <a:spcPts val="0"/>
              </a:spcAft>
              <a:buClr>
                <a:schemeClr val="dk1"/>
              </a:buClr>
              <a:buSzPts val="2200"/>
              <a:buNone/>
              <a:defRPr sz="2200">
                <a:solidFill>
                  <a:schemeClr val="dk1"/>
                </a:solidFill>
              </a:defRPr>
            </a:lvl5pPr>
            <a:lvl6pPr lvl="5">
              <a:lnSpc>
                <a:spcPct val="75000"/>
              </a:lnSpc>
              <a:spcBef>
                <a:spcPts val="0"/>
              </a:spcBef>
              <a:spcAft>
                <a:spcPts val="0"/>
              </a:spcAft>
              <a:buClr>
                <a:schemeClr val="dk1"/>
              </a:buClr>
              <a:buSzPts val="2200"/>
              <a:buNone/>
              <a:defRPr sz="2200">
                <a:solidFill>
                  <a:schemeClr val="dk1"/>
                </a:solidFill>
              </a:defRPr>
            </a:lvl6pPr>
            <a:lvl7pPr lvl="6">
              <a:lnSpc>
                <a:spcPct val="75000"/>
              </a:lnSpc>
              <a:spcBef>
                <a:spcPts val="0"/>
              </a:spcBef>
              <a:spcAft>
                <a:spcPts val="0"/>
              </a:spcAft>
              <a:buClr>
                <a:schemeClr val="dk1"/>
              </a:buClr>
              <a:buSzPts val="2200"/>
              <a:buNone/>
              <a:defRPr sz="2200">
                <a:solidFill>
                  <a:schemeClr val="dk1"/>
                </a:solidFill>
              </a:defRPr>
            </a:lvl7pPr>
            <a:lvl8pPr lvl="7">
              <a:lnSpc>
                <a:spcPct val="75000"/>
              </a:lnSpc>
              <a:spcBef>
                <a:spcPts val="0"/>
              </a:spcBef>
              <a:spcAft>
                <a:spcPts val="0"/>
              </a:spcAft>
              <a:buClr>
                <a:schemeClr val="dk1"/>
              </a:buClr>
              <a:buSzPts val="2200"/>
              <a:buNone/>
              <a:defRPr sz="2200">
                <a:solidFill>
                  <a:schemeClr val="dk1"/>
                </a:solidFill>
              </a:defRPr>
            </a:lvl8pPr>
            <a:lvl9pPr lvl="8">
              <a:lnSpc>
                <a:spcPct val="75000"/>
              </a:lnSpc>
              <a:spcBef>
                <a:spcPts val="0"/>
              </a:spcBef>
              <a:spcAft>
                <a:spcPts val="0"/>
              </a:spcAft>
              <a:buClr>
                <a:schemeClr val="dk1"/>
              </a:buClr>
              <a:buSzPts val="2200"/>
              <a:buNone/>
              <a:defRPr sz="22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8"/>
        <p:cNvGrpSpPr/>
        <p:nvPr/>
      </p:nvGrpSpPr>
      <p:grpSpPr>
        <a:xfrm>
          <a:off x="0" y="0"/>
          <a:ext cx="0" cy="0"/>
          <a:chOff x="0" y="0"/>
          <a:chExt cx="0" cy="0"/>
        </a:xfrm>
      </p:grpSpPr>
      <p:sp>
        <p:nvSpPr>
          <p:cNvPr id="229" name="Google Shape;229;p45"/>
          <p:cNvSpPr txBox="1">
            <a:spLocks noGrp="1"/>
          </p:cNvSpPr>
          <p:nvPr>
            <p:ph type="body" idx="1"/>
          </p:nvPr>
        </p:nvSpPr>
        <p:spPr>
          <a:xfrm>
            <a:off x="457200" y="1330925"/>
            <a:ext cx="3658800" cy="3237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30" name="Google Shape;230;p45"/>
          <p:cNvSpPr txBox="1">
            <a:spLocks noGrp="1"/>
          </p:cNvSpPr>
          <p:nvPr>
            <p:ph type="body" idx="2"/>
          </p:nvPr>
        </p:nvSpPr>
        <p:spPr>
          <a:xfrm>
            <a:off x="5023050" y="1330913"/>
            <a:ext cx="3658800" cy="3237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31" name="Google Shape;23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2" name="Google Shape;232;p45"/>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
        <p:nvSpPr>
          <p:cNvPr id="233" name="Google Shape;233;p45"/>
          <p:cNvSpPr txBox="1">
            <a:spLocks noGrp="1"/>
          </p:cNvSpPr>
          <p:nvPr>
            <p:ph type="subTitle" idx="3"/>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45"/>
          <p:cNvSpPr txBox="1">
            <a:spLocks noGrp="1"/>
          </p:cNvSpPr>
          <p:nvPr>
            <p:ph type="subTitle" idx="4"/>
          </p:nvPr>
        </p:nvSpPr>
        <p:spPr>
          <a:xfrm>
            <a:off x="457200" y="962775"/>
            <a:ext cx="36588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235" name="Google Shape;235;p45"/>
          <p:cNvSpPr txBox="1">
            <a:spLocks noGrp="1"/>
          </p:cNvSpPr>
          <p:nvPr>
            <p:ph type="subTitle" idx="5"/>
          </p:nvPr>
        </p:nvSpPr>
        <p:spPr>
          <a:xfrm>
            <a:off x="5023050" y="962775"/>
            <a:ext cx="32172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6"/>
        <p:cNvGrpSpPr/>
        <p:nvPr/>
      </p:nvGrpSpPr>
      <p:grpSpPr>
        <a:xfrm>
          <a:off x="0" y="0"/>
          <a:ext cx="0" cy="0"/>
          <a:chOff x="0" y="0"/>
          <a:chExt cx="0" cy="0"/>
        </a:xfrm>
      </p:grpSpPr>
      <p:sp>
        <p:nvSpPr>
          <p:cNvPr id="237" name="Google Shape;237;p46"/>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8" name="Google Shape;23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9"/>
        <p:cNvGrpSpPr/>
        <p:nvPr/>
      </p:nvGrpSpPr>
      <p:grpSpPr>
        <a:xfrm>
          <a:off x="0" y="0"/>
          <a:ext cx="0" cy="0"/>
          <a:chOff x="0" y="0"/>
          <a:chExt cx="0" cy="0"/>
        </a:xfrm>
      </p:grpSpPr>
      <p:sp>
        <p:nvSpPr>
          <p:cNvPr id="240" name="Google Shape;240;p47"/>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1" name="Google Shape;241;p47"/>
          <p:cNvSpPr txBox="1">
            <a:spLocks noGrp="1"/>
          </p:cNvSpPr>
          <p:nvPr>
            <p:ph type="body" idx="1"/>
          </p:nvPr>
        </p:nvSpPr>
        <p:spPr>
          <a:xfrm>
            <a:off x="457200" y="1389600"/>
            <a:ext cx="56034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sz="1200">
                <a:latin typeface="Inter"/>
                <a:ea typeface="Inter"/>
                <a:cs typeface="Inter"/>
                <a:sym typeface="Inter"/>
              </a:defRPr>
            </a:lvl1pPr>
            <a:lvl2pPr marL="914400" lvl="1" indent="-304800">
              <a:spcBef>
                <a:spcPts val="800"/>
              </a:spcBef>
              <a:spcAft>
                <a:spcPts val="0"/>
              </a:spcAft>
              <a:buSzPts val="1200"/>
              <a:buFont typeface="Inter"/>
              <a:buChar char="•"/>
              <a:defRPr sz="1200">
                <a:latin typeface="Inter"/>
                <a:ea typeface="Inter"/>
                <a:cs typeface="Inter"/>
                <a:sym typeface="Inter"/>
              </a:defRPr>
            </a:lvl2pPr>
            <a:lvl3pPr marL="1371600" lvl="2" indent="-304800">
              <a:spcBef>
                <a:spcPts val="800"/>
              </a:spcBef>
              <a:spcAft>
                <a:spcPts val="0"/>
              </a:spcAft>
              <a:buSzPts val="1200"/>
              <a:buFont typeface="Inter"/>
              <a:buChar char="•"/>
              <a:defRPr sz="1200">
                <a:latin typeface="Inter"/>
                <a:ea typeface="Inter"/>
                <a:cs typeface="Inter"/>
                <a:sym typeface="Inter"/>
              </a:defRPr>
            </a:lvl3pPr>
            <a:lvl4pPr marL="1828800" lvl="3" indent="-304800">
              <a:spcBef>
                <a:spcPts val="800"/>
              </a:spcBef>
              <a:spcAft>
                <a:spcPts val="0"/>
              </a:spcAft>
              <a:buSzPts val="1200"/>
              <a:buFont typeface="Inter"/>
              <a:buChar char="•"/>
              <a:defRPr sz="1200">
                <a:latin typeface="Inter"/>
                <a:ea typeface="Inter"/>
                <a:cs typeface="Inter"/>
                <a:sym typeface="Inter"/>
              </a:defRPr>
            </a:lvl4pPr>
            <a:lvl5pPr marL="2286000" lvl="4" indent="-304800">
              <a:spcBef>
                <a:spcPts val="800"/>
              </a:spcBef>
              <a:spcAft>
                <a:spcPts val="0"/>
              </a:spcAft>
              <a:buSzPts val="1200"/>
              <a:buFont typeface="Inter"/>
              <a:buChar char="•"/>
              <a:defRPr sz="1200">
                <a:latin typeface="Inter"/>
                <a:ea typeface="Inter"/>
                <a:cs typeface="Inter"/>
                <a:sym typeface="Inter"/>
              </a:defRPr>
            </a:lvl5pPr>
            <a:lvl6pPr marL="2743200" lvl="5" indent="-304800">
              <a:spcBef>
                <a:spcPts val="800"/>
              </a:spcBef>
              <a:spcAft>
                <a:spcPts val="0"/>
              </a:spcAft>
              <a:buSzPts val="1200"/>
              <a:buFont typeface="Inter"/>
              <a:buChar char="•"/>
              <a:defRPr sz="1200">
                <a:latin typeface="Inter"/>
                <a:ea typeface="Inter"/>
                <a:cs typeface="Inter"/>
                <a:sym typeface="Inter"/>
              </a:defRPr>
            </a:lvl6pPr>
            <a:lvl7pPr marL="3200400" lvl="6" indent="-304800">
              <a:spcBef>
                <a:spcPts val="800"/>
              </a:spcBef>
              <a:spcAft>
                <a:spcPts val="0"/>
              </a:spcAft>
              <a:buSzPts val="1200"/>
              <a:buFont typeface="Inter"/>
              <a:buChar char="•"/>
              <a:defRPr sz="1200">
                <a:latin typeface="Inter"/>
                <a:ea typeface="Inter"/>
                <a:cs typeface="Inter"/>
                <a:sym typeface="Inter"/>
              </a:defRPr>
            </a:lvl7pPr>
            <a:lvl8pPr marL="3657600" lvl="7" indent="-304800">
              <a:spcBef>
                <a:spcPts val="800"/>
              </a:spcBef>
              <a:spcAft>
                <a:spcPts val="0"/>
              </a:spcAft>
              <a:buSzPts val="1200"/>
              <a:buFont typeface="Inter"/>
              <a:buChar char="•"/>
              <a:defRPr sz="1200">
                <a:latin typeface="Inter"/>
                <a:ea typeface="Inter"/>
                <a:cs typeface="Inter"/>
                <a:sym typeface="Inter"/>
              </a:defRPr>
            </a:lvl8pPr>
            <a:lvl9pPr marL="4114800" lvl="8" indent="-304800">
              <a:spcBef>
                <a:spcPts val="800"/>
              </a:spcBef>
              <a:spcAft>
                <a:spcPts val="800"/>
              </a:spcAft>
              <a:buSzPts val="1200"/>
              <a:buFont typeface="Inter"/>
              <a:buChar char="•"/>
              <a:defRPr sz="1200">
                <a:latin typeface="Inter"/>
                <a:ea typeface="Inter"/>
                <a:cs typeface="Inter"/>
                <a:sym typeface="Inter"/>
              </a:defRPr>
            </a:lvl9pPr>
          </a:lstStyle>
          <a:p>
            <a:endParaRPr/>
          </a:p>
        </p:txBody>
      </p:sp>
      <p:sp>
        <p:nvSpPr>
          <p:cNvPr id="242" name="Google Shape;24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243"/>
        <p:cNvGrpSpPr/>
        <p:nvPr/>
      </p:nvGrpSpPr>
      <p:grpSpPr>
        <a:xfrm>
          <a:off x="0" y="0"/>
          <a:ext cx="0" cy="0"/>
          <a:chOff x="0" y="0"/>
          <a:chExt cx="0" cy="0"/>
        </a:xfrm>
      </p:grpSpPr>
      <p:sp>
        <p:nvSpPr>
          <p:cNvPr id="244" name="Google Shape;244;p48"/>
          <p:cNvSpPr txBox="1">
            <a:spLocks noGrp="1"/>
          </p:cNvSpPr>
          <p:nvPr>
            <p:ph type="title"/>
          </p:nvPr>
        </p:nvSpPr>
        <p:spPr>
          <a:xfrm>
            <a:off x="457200" y="219390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5" name="Google Shape;24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917050" y="450150"/>
            <a:ext cx="5249700" cy="4090800"/>
          </a:xfrm>
          <a:prstGeom prst="rect">
            <a:avLst/>
          </a:prstGeom>
        </p:spPr>
        <p:txBody>
          <a:bodyPr spcFirstLastPara="1" wrap="square" lIns="0" tIns="91425" rIns="91425" bIns="91425" anchor="ctr" anchorCtr="0">
            <a:norm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
        <p:nvSpPr>
          <p:cNvPr id="248" name="Google Shape;24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9" name="Google Shape;249;p49"/>
          <p:cNvSpPr txBox="1">
            <a:spLocks noGrp="1"/>
          </p:cNvSpPr>
          <p:nvPr>
            <p:ph type="subTitle" idx="1"/>
          </p:nvPr>
        </p:nvSpPr>
        <p:spPr>
          <a:xfrm>
            <a:off x="917050" y="3196425"/>
            <a:ext cx="4714200" cy="451800"/>
          </a:xfrm>
          <a:prstGeom prst="rect">
            <a:avLst/>
          </a:prstGeom>
        </p:spPr>
        <p:txBody>
          <a:bodyPr spcFirstLastPara="1" wrap="square" lIns="0" tIns="91425" rIns="91425" bIns="91425" anchor="t" anchorCtr="0">
            <a:normAutofit/>
          </a:bodyPr>
          <a:lstStyle>
            <a:lvl1pPr lvl="0">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
        <p:cNvGrpSpPr/>
        <p:nvPr/>
      </p:nvGrpSpPr>
      <p:grpSpPr>
        <a:xfrm>
          <a:off x="0" y="0"/>
          <a:ext cx="0" cy="0"/>
          <a:chOff x="0" y="0"/>
          <a:chExt cx="0" cy="0"/>
        </a:xfrm>
      </p:grpSpPr>
      <p:sp>
        <p:nvSpPr>
          <p:cNvPr id="251" name="Google Shape;251;p5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0"/>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53" name="Google Shape;253;p5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4" name="Google Shape;254;p5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55" name="Google Shape;25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6"/>
        <p:cNvGrpSpPr/>
        <p:nvPr/>
      </p:nvGrpSpPr>
      <p:grpSpPr>
        <a:xfrm>
          <a:off x="0" y="0"/>
          <a:ext cx="0" cy="0"/>
          <a:chOff x="0" y="0"/>
          <a:chExt cx="0" cy="0"/>
        </a:xfrm>
      </p:grpSpPr>
      <p:sp>
        <p:nvSpPr>
          <p:cNvPr id="257" name="Google Shape;257;p5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258" name="Google Shape;25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9"/>
        <p:cNvGrpSpPr/>
        <p:nvPr/>
      </p:nvGrpSpPr>
      <p:grpSpPr>
        <a:xfrm>
          <a:off x="0" y="0"/>
          <a:ext cx="0" cy="0"/>
          <a:chOff x="0" y="0"/>
          <a:chExt cx="0" cy="0"/>
        </a:xfrm>
      </p:grpSpPr>
      <p:sp>
        <p:nvSpPr>
          <p:cNvPr id="260" name="Google Shape;260;p52"/>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61" name="Google Shape;261;p5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800"/>
              </a:spcBef>
              <a:spcAft>
                <a:spcPts val="0"/>
              </a:spcAft>
              <a:buSzPts val="1400"/>
              <a:buChar char="•"/>
              <a:defRPr/>
            </a:lvl2pPr>
            <a:lvl3pPr marL="1371600" lvl="2" indent="-317500" algn="ctr">
              <a:spcBef>
                <a:spcPts val="800"/>
              </a:spcBef>
              <a:spcAft>
                <a:spcPts val="0"/>
              </a:spcAft>
              <a:buSzPts val="1400"/>
              <a:buChar char="•"/>
              <a:defRPr/>
            </a:lvl3pPr>
            <a:lvl4pPr marL="1828800" lvl="3" indent="-317500" algn="ctr">
              <a:spcBef>
                <a:spcPts val="800"/>
              </a:spcBef>
              <a:spcAft>
                <a:spcPts val="0"/>
              </a:spcAft>
              <a:buSzPts val="1400"/>
              <a:buChar char="•"/>
              <a:defRPr/>
            </a:lvl4pPr>
            <a:lvl5pPr marL="2286000" lvl="4" indent="-317500" algn="ctr">
              <a:spcBef>
                <a:spcPts val="800"/>
              </a:spcBef>
              <a:spcAft>
                <a:spcPts val="0"/>
              </a:spcAft>
              <a:buSzPts val="1400"/>
              <a:buChar char="•"/>
              <a:defRPr/>
            </a:lvl5pPr>
            <a:lvl6pPr marL="2743200" lvl="5" indent="-317500" algn="ctr">
              <a:spcBef>
                <a:spcPts val="800"/>
              </a:spcBef>
              <a:spcAft>
                <a:spcPts val="0"/>
              </a:spcAft>
              <a:buSzPts val="1400"/>
              <a:buChar char="•"/>
              <a:defRPr/>
            </a:lvl6pPr>
            <a:lvl7pPr marL="3200400" lvl="6" indent="-317500" algn="ctr">
              <a:spcBef>
                <a:spcPts val="800"/>
              </a:spcBef>
              <a:spcAft>
                <a:spcPts val="0"/>
              </a:spcAft>
              <a:buSzPts val="1400"/>
              <a:buChar char="•"/>
              <a:defRPr/>
            </a:lvl7pPr>
            <a:lvl8pPr marL="3657600" lvl="7" indent="-317500" algn="ctr">
              <a:spcBef>
                <a:spcPts val="800"/>
              </a:spcBef>
              <a:spcAft>
                <a:spcPts val="0"/>
              </a:spcAft>
              <a:buSzPts val="1400"/>
              <a:buChar char="•"/>
              <a:defRPr/>
            </a:lvl8pPr>
            <a:lvl9pPr marL="4114800" lvl="8" indent="-317500" algn="ctr">
              <a:spcBef>
                <a:spcPts val="800"/>
              </a:spcBef>
              <a:spcAft>
                <a:spcPts val="800"/>
              </a:spcAft>
              <a:buSzPts val="1400"/>
              <a:buChar char="•"/>
              <a:defRPr/>
            </a:lvl9pPr>
          </a:lstStyle>
          <a:p>
            <a:endParaRPr/>
          </a:p>
        </p:txBody>
      </p:sp>
      <p:sp>
        <p:nvSpPr>
          <p:cNvPr id="262" name="Google Shape;26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3"/>
        <p:cNvGrpSpPr/>
        <p:nvPr/>
      </p:nvGrpSpPr>
      <p:grpSpPr>
        <a:xfrm>
          <a:off x="0" y="0"/>
          <a:ext cx="0" cy="0"/>
          <a:chOff x="0" y="0"/>
          <a:chExt cx="0" cy="0"/>
        </a:xfrm>
      </p:grpSpPr>
      <p:sp>
        <p:nvSpPr>
          <p:cNvPr id="264" name="Google Shape;264;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2">
  <p:cSld name="CUSTOM_3">
    <p:spTree>
      <p:nvGrpSpPr>
        <p:cNvPr id="1" name="Shape 265"/>
        <p:cNvGrpSpPr/>
        <p:nvPr/>
      </p:nvGrpSpPr>
      <p:grpSpPr>
        <a:xfrm>
          <a:off x="0" y="0"/>
          <a:ext cx="0" cy="0"/>
          <a:chOff x="0" y="0"/>
          <a:chExt cx="0" cy="0"/>
        </a:xfrm>
      </p:grpSpPr>
      <p:sp>
        <p:nvSpPr>
          <p:cNvPr id="266" name="Google Shape;266;p54"/>
          <p:cNvSpPr txBox="1">
            <a:spLocks noGrp="1"/>
          </p:cNvSpPr>
          <p:nvPr>
            <p:ph type="body" idx="1"/>
          </p:nvPr>
        </p:nvSpPr>
        <p:spPr>
          <a:xfrm>
            <a:off x="457200" y="1293450"/>
            <a:ext cx="8229600" cy="32757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
        <p:nvSpPr>
          <p:cNvPr id="267" name="Google Shape;267;p54"/>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268"/>
        <p:cNvGrpSpPr/>
        <p:nvPr/>
      </p:nvGrpSpPr>
      <p:grpSpPr>
        <a:xfrm>
          <a:off x="0" y="0"/>
          <a:ext cx="0" cy="0"/>
          <a:chOff x="0" y="0"/>
          <a:chExt cx="0" cy="0"/>
        </a:xfrm>
      </p:grpSpPr>
      <p:sp>
        <p:nvSpPr>
          <p:cNvPr id="269" name="Google Shape;269;p55"/>
          <p:cNvSpPr txBox="1">
            <a:spLocks noGrp="1"/>
          </p:cNvSpPr>
          <p:nvPr>
            <p:ph type="ctrTitle"/>
          </p:nvPr>
        </p:nvSpPr>
        <p:spPr>
          <a:xfrm>
            <a:off x="311708" y="744575"/>
            <a:ext cx="8520600" cy="2052600"/>
          </a:xfrm>
          <a:prstGeom prst="rect">
            <a:avLst/>
          </a:prstGeom>
        </p:spPr>
        <p:txBody>
          <a:bodyPr spcFirstLastPara="1" wrap="square" lIns="0" tIns="91425" rIns="0"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0" name="Google Shape;270;p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71" name="Google Shape;27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Graphic Sans 1">
  <p:cSld name="TITLE_2">
    <p:bg>
      <p:bgPr>
        <a:solidFill>
          <a:schemeClr val="lt1"/>
        </a:solidFill>
        <a:effectLst/>
      </p:bgPr>
    </p:bg>
    <p:spTree>
      <p:nvGrpSpPr>
        <p:cNvPr id="1" name="Shape 272"/>
        <p:cNvGrpSpPr/>
        <p:nvPr/>
      </p:nvGrpSpPr>
      <p:grpSpPr>
        <a:xfrm>
          <a:off x="0" y="0"/>
          <a:ext cx="0" cy="0"/>
          <a:chOff x="0" y="0"/>
          <a:chExt cx="0" cy="0"/>
        </a:xfrm>
      </p:grpSpPr>
      <p:sp>
        <p:nvSpPr>
          <p:cNvPr id="273" name="Google Shape;273;p56"/>
          <p:cNvSpPr txBox="1">
            <a:spLocks noGrp="1"/>
          </p:cNvSpPr>
          <p:nvPr>
            <p:ph type="ctrTitle"/>
          </p:nvPr>
        </p:nvSpPr>
        <p:spPr>
          <a:xfrm>
            <a:off x="2289975" y="1545525"/>
            <a:ext cx="52578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accent5"/>
              </a:buClr>
              <a:buSzPts val="6800"/>
              <a:buNone/>
              <a:defRPr sz="6800">
                <a:solidFill>
                  <a:schemeClr val="accent5"/>
                </a:solidFill>
              </a:defRPr>
            </a:lvl1pPr>
            <a:lvl2pPr lvl="1">
              <a:lnSpc>
                <a:spcPct val="75000"/>
              </a:lnSpc>
              <a:spcBef>
                <a:spcPts val="0"/>
              </a:spcBef>
              <a:spcAft>
                <a:spcPts val="0"/>
              </a:spcAft>
              <a:buClr>
                <a:schemeClr val="accent5"/>
              </a:buClr>
              <a:buSzPts val="6800"/>
              <a:buNone/>
              <a:defRPr sz="6800">
                <a:solidFill>
                  <a:schemeClr val="accent5"/>
                </a:solidFill>
              </a:defRPr>
            </a:lvl2pPr>
            <a:lvl3pPr lvl="2">
              <a:lnSpc>
                <a:spcPct val="75000"/>
              </a:lnSpc>
              <a:spcBef>
                <a:spcPts val="0"/>
              </a:spcBef>
              <a:spcAft>
                <a:spcPts val="0"/>
              </a:spcAft>
              <a:buClr>
                <a:schemeClr val="accent5"/>
              </a:buClr>
              <a:buSzPts val="6800"/>
              <a:buNone/>
              <a:defRPr sz="6800">
                <a:solidFill>
                  <a:schemeClr val="accent5"/>
                </a:solidFill>
              </a:defRPr>
            </a:lvl3pPr>
            <a:lvl4pPr lvl="3">
              <a:lnSpc>
                <a:spcPct val="75000"/>
              </a:lnSpc>
              <a:spcBef>
                <a:spcPts val="0"/>
              </a:spcBef>
              <a:spcAft>
                <a:spcPts val="0"/>
              </a:spcAft>
              <a:buClr>
                <a:schemeClr val="accent5"/>
              </a:buClr>
              <a:buSzPts val="6800"/>
              <a:buNone/>
              <a:defRPr sz="6800">
                <a:solidFill>
                  <a:schemeClr val="accent5"/>
                </a:solidFill>
              </a:defRPr>
            </a:lvl4pPr>
            <a:lvl5pPr lvl="4">
              <a:lnSpc>
                <a:spcPct val="75000"/>
              </a:lnSpc>
              <a:spcBef>
                <a:spcPts val="0"/>
              </a:spcBef>
              <a:spcAft>
                <a:spcPts val="0"/>
              </a:spcAft>
              <a:buClr>
                <a:schemeClr val="accent5"/>
              </a:buClr>
              <a:buSzPts val="6800"/>
              <a:buNone/>
              <a:defRPr sz="6800">
                <a:solidFill>
                  <a:schemeClr val="accent5"/>
                </a:solidFill>
              </a:defRPr>
            </a:lvl5pPr>
            <a:lvl6pPr lvl="5">
              <a:lnSpc>
                <a:spcPct val="75000"/>
              </a:lnSpc>
              <a:spcBef>
                <a:spcPts val="0"/>
              </a:spcBef>
              <a:spcAft>
                <a:spcPts val="0"/>
              </a:spcAft>
              <a:buClr>
                <a:schemeClr val="accent5"/>
              </a:buClr>
              <a:buSzPts val="6800"/>
              <a:buNone/>
              <a:defRPr sz="6800">
                <a:solidFill>
                  <a:schemeClr val="accent5"/>
                </a:solidFill>
              </a:defRPr>
            </a:lvl6pPr>
            <a:lvl7pPr lvl="6">
              <a:lnSpc>
                <a:spcPct val="75000"/>
              </a:lnSpc>
              <a:spcBef>
                <a:spcPts val="0"/>
              </a:spcBef>
              <a:spcAft>
                <a:spcPts val="0"/>
              </a:spcAft>
              <a:buClr>
                <a:schemeClr val="accent5"/>
              </a:buClr>
              <a:buSzPts val="6800"/>
              <a:buNone/>
              <a:defRPr sz="6800">
                <a:solidFill>
                  <a:schemeClr val="accent5"/>
                </a:solidFill>
              </a:defRPr>
            </a:lvl7pPr>
            <a:lvl8pPr lvl="7">
              <a:lnSpc>
                <a:spcPct val="75000"/>
              </a:lnSpc>
              <a:spcBef>
                <a:spcPts val="0"/>
              </a:spcBef>
              <a:spcAft>
                <a:spcPts val="0"/>
              </a:spcAft>
              <a:buClr>
                <a:schemeClr val="accent5"/>
              </a:buClr>
              <a:buSzPts val="6800"/>
              <a:buNone/>
              <a:defRPr sz="6800">
                <a:solidFill>
                  <a:schemeClr val="accent5"/>
                </a:solidFill>
              </a:defRPr>
            </a:lvl8pPr>
            <a:lvl9pPr lvl="8">
              <a:lnSpc>
                <a:spcPct val="75000"/>
              </a:lnSpc>
              <a:spcBef>
                <a:spcPts val="0"/>
              </a:spcBef>
              <a:spcAft>
                <a:spcPts val="0"/>
              </a:spcAft>
              <a:buClr>
                <a:schemeClr val="accent5"/>
              </a:buClr>
              <a:buSzPts val="6800"/>
              <a:buNone/>
              <a:defRPr sz="6800">
                <a:solidFill>
                  <a:schemeClr val="accent5"/>
                </a:solidFill>
              </a:defRPr>
            </a:lvl9pPr>
          </a:lstStyle>
          <a:p>
            <a:endParaRPr/>
          </a:p>
        </p:txBody>
      </p:sp>
      <p:sp>
        <p:nvSpPr>
          <p:cNvPr id="274" name="Google Shape;274;p56"/>
          <p:cNvSpPr txBox="1">
            <a:spLocks noGrp="1"/>
          </p:cNvSpPr>
          <p:nvPr>
            <p:ph type="subTitle" idx="1"/>
          </p:nvPr>
        </p:nvSpPr>
        <p:spPr>
          <a:xfrm>
            <a:off x="2289975" y="4120200"/>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275" name="Google Shape;275;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6" name="Google Shape;276;p56"/>
          <p:cNvSpPr txBox="1">
            <a:spLocks noGrp="1"/>
          </p:cNvSpPr>
          <p:nvPr>
            <p:ph type="subTitle" idx="2"/>
          </p:nvPr>
        </p:nvSpPr>
        <p:spPr>
          <a:xfrm>
            <a:off x="2289975" y="3502200"/>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Graphic Sans 2">
  <p:cSld name="TITLE_3">
    <p:bg>
      <p:bgPr>
        <a:solidFill>
          <a:schemeClr val="dk1"/>
        </a:solidFill>
        <a:effectLst/>
      </p:bgPr>
    </p:bg>
    <p:spTree>
      <p:nvGrpSpPr>
        <p:cNvPr id="1" name="Shape 277"/>
        <p:cNvGrpSpPr/>
        <p:nvPr/>
      </p:nvGrpSpPr>
      <p:grpSpPr>
        <a:xfrm>
          <a:off x="0" y="0"/>
          <a:ext cx="0" cy="0"/>
          <a:chOff x="0" y="0"/>
          <a:chExt cx="0" cy="0"/>
        </a:xfrm>
      </p:grpSpPr>
      <p:sp>
        <p:nvSpPr>
          <p:cNvPr id="278" name="Google Shape;278;p57"/>
          <p:cNvSpPr txBox="1">
            <a:spLocks noGrp="1"/>
          </p:cNvSpPr>
          <p:nvPr>
            <p:ph type="ctrTitle"/>
          </p:nvPr>
        </p:nvSpPr>
        <p:spPr>
          <a:xfrm>
            <a:off x="914400" y="1545450"/>
            <a:ext cx="52578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accent6"/>
              </a:buClr>
              <a:buSzPts val="5200"/>
              <a:buNone/>
              <a:defRPr sz="5200">
                <a:solidFill>
                  <a:schemeClr val="accent6"/>
                </a:solidFill>
              </a:defRPr>
            </a:lvl1pPr>
            <a:lvl2pPr lvl="1">
              <a:lnSpc>
                <a:spcPct val="75000"/>
              </a:lnSpc>
              <a:spcBef>
                <a:spcPts val="0"/>
              </a:spcBef>
              <a:spcAft>
                <a:spcPts val="0"/>
              </a:spcAft>
              <a:buClr>
                <a:schemeClr val="accent6"/>
              </a:buClr>
              <a:buSzPts val="5200"/>
              <a:buNone/>
              <a:defRPr sz="5200">
                <a:solidFill>
                  <a:schemeClr val="accent6"/>
                </a:solidFill>
              </a:defRPr>
            </a:lvl2pPr>
            <a:lvl3pPr lvl="2">
              <a:lnSpc>
                <a:spcPct val="75000"/>
              </a:lnSpc>
              <a:spcBef>
                <a:spcPts val="0"/>
              </a:spcBef>
              <a:spcAft>
                <a:spcPts val="0"/>
              </a:spcAft>
              <a:buClr>
                <a:schemeClr val="accent6"/>
              </a:buClr>
              <a:buSzPts val="5200"/>
              <a:buNone/>
              <a:defRPr sz="5200">
                <a:solidFill>
                  <a:schemeClr val="accent6"/>
                </a:solidFill>
              </a:defRPr>
            </a:lvl3pPr>
            <a:lvl4pPr lvl="3">
              <a:lnSpc>
                <a:spcPct val="75000"/>
              </a:lnSpc>
              <a:spcBef>
                <a:spcPts val="0"/>
              </a:spcBef>
              <a:spcAft>
                <a:spcPts val="0"/>
              </a:spcAft>
              <a:buClr>
                <a:schemeClr val="accent6"/>
              </a:buClr>
              <a:buSzPts val="5200"/>
              <a:buNone/>
              <a:defRPr sz="5200">
                <a:solidFill>
                  <a:schemeClr val="accent6"/>
                </a:solidFill>
              </a:defRPr>
            </a:lvl4pPr>
            <a:lvl5pPr lvl="4">
              <a:lnSpc>
                <a:spcPct val="75000"/>
              </a:lnSpc>
              <a:spcBef>
                <a:spcPts val="0"/>
              </a:spcBef>
              <a:spcAft>
                <a:spcPts val="0"/>
              </a:spcAft>
              <a:buClr>
                <a:schemeClr val="accent6"/>
              </a:buClr>
              <a:buSzPts val="5200"/>
              <a:buNone/>
              <a:defRPr sz="5200">
                <a:solidFill>
                  <a:schemeClr val="accent6"/>
                </a:solidFill>
              </a:defRPr>
            </a:lvl5pPr>
            <a:lvl6pPr lvl="5">
              <a:lnSpc>
                <a:spcPct val="75000"/>
              </a:lnSpc>
              <a:spcBef>
                <a:spcPts val="0"/>
              </a:spcBef>
              <a:spcAft>
                <a:spcPts val="0"/>
              </a:spcAft>
              <a:buClr>
                <a:schemeClr val="accent6"/>
              </a:buClr>
              <a:buSzPts val="5200"/>
              <a:buNone/>
              <a:defRPr sz="5200">
                <a:solidFill>
                  <a:schemeClr val="accent6"/>
                </a:solidFill>
              </a:defRPr>
            </a:lvl6pPr>
            <a:lvl7pPr lvl="6">
              <a:lnSpc>
                <a:spcPct val="75000"/>
              </a:lnSpc>
              <a:spcBef>
                <a:spcPts val="0"/>
              </a:spcBef>
              <a:spcAft>
                <a:spcPts val="0"/>
              </a:spcAft>
              <a:buClr>
                <a:schemeClr val="accent6"/>
              </a:buClr>
              <a:buSzPts val="5200"/>
              <a:buNone/>
              <a:defRPr sz="5200">
                <a:solidFill>
                  <a:schemeClr val="accent6"/>
                </a:solidFill>
              </a:defRPr>
            </a:lvl7pPr>
            <a:lvl8pPr lvl="7">
              <a:lnSpc>
                <a:spcPct val="75000"/>
              </a:lnSpc>
              <a:spcBef>
                <a:spcPts val="0"/>
              </a:spcBef>
              <a:spcAft>
                <a:spcPts val="0"/>
              </a:spcAft>
              <a:buClr>
                <a:schemeClr val="accent6"/>
              </a:buClr>
              <a:buSzPts val="5200"/>
              <a:buNone/>
              <a:defRPr sz="5200">
                <a:solidFill>
                  <a:schemeClr val="accent6"/>
                </a:solidFill>
              </a:defRPr>
            </a:lvl8pPr>
            <a:lvl9pPr lvl="8">
              <a:lnSpc>
                <a:spcPct val="75000"/>
              </a:lnSpc>
              <a:spcBef>
                <a:spcPts val="0"/>
              </a:spcBef>
              <a:spcAft>
                <a:spcPts val="0"/>
              </a:spcAft>
              <a:buClr>
                <a:schemeClr val="accent6"/>
              </a:buClr>
              <a:buSzPts val="5200"/>
              <a:buNone/>
              <a:defRPr sz="5200">
                <a:solidFill>
                  <a:schemeClr val="accent6"/>
                </a:solidFill>
              </a:defRPr>
            </a:lvl9pPr>
          </a:lstStyle>
          <a:p>
            <a:endParaRPr/>
          </a:p>
        </p:txBody>
      </p:sp>
      <p:sp>
        <p:nvSpPr>
          <p:cNvPr id="279" name="Google Shape;279;p57"/>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
        <p:nvSpPr>
          <p:cNvPr id="280" name="Google Shape;28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1" name="Google Shape;281;p57"/>
          <p:cNvSpPr>
            <a:spLocks noGrp="1"/>
          </p:cNvSpPr>
          <p:nvPr>
            <p:ph type="pic" idx="2"/>
          </p:nvPr>
        </p:nvSpPr>
        <p:spPr>
          <a:xfrm>
            <a:off x="6173525" y="-13300"/>
            <a:ext cx="2970600" cy="5156700"/>
          </a:xfrm>
          <a:prstGeom prst="rect">
            <a:avLst/>
          </a:prstGeom>
          <a:noFill/>
          <a:ln>
            <a:noFill/>
          </a:ln>
        </p:spPr>
      </p:sp>
      <p:sp>
        <p:nvSpPr>
          <p:cNvPr id="282" name="Google Shape;282;p57"/>
          <p:cNvSpPr txBox="1">
            <a:spLocks noGrp="1"/>
          </p:cNvSpPr>
          <p:nvPr>
            <p:ph type="subTitle" idx="3"/>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aphic Sans 3">
  <p:cSld name="TITLE_4">
    <p:bg>
      <p:bgPr>
        <a:solidFill>
          <a:schemeClr val="dk1"/>
        </a:solidFill>
        <a:effectLst/>
      </p:bgPr>
    </p:bg>
    <p:spTree>
      <p:nvGrpSpPr>
        <p:cNvPr id="1" name="Shape 283"/>
        <p:cNvGrpSpPr/>
        <p:nvPr/>
      </p:nvGrpSpPr>
      <p:grpSpPr>
        <a:xfrm>
          <a:off x="0" y="0"/>
          <a:ext cx="0" cy="0"/>
          <a:chOff x="0" y="0"/>
          <a:chExt cx="0" cy="0"/>
        </a:xfrm>
      </p:grpSpPr>
      <p:sp>
        <p:nvSpPr>
          <p:cNvPr id="284" name="Google Shape;284;p58"/>
          <p:cNvSpPr txBox="1">
            <a:spLocks noGrp="1"/>
          </p:cNvSpPr>
          <p:nvPr>
            <p:ph type="ctrTitle"/>
          </p:nvPr>
        </p:nvSpPr>
        <p:spPr>
          <a:xfrm>
            <a:off x="914400" y="1545450"/>
            <a:ext cx="52578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accent6"/>
              </a:buClr>
              <a:buSzPts val="5200"/>
              <a:buNone/>
              <a:defRPr sz="5200">
                <a:solidFill>
                  <a:schemeClr val="accent6"/>
                </a:solidFill>
              </a:defRPr>
            </a:lvl1pPr>
            <a:lvl2pPr lvl="1">
              <a:lnSpc>
                <a:spcPct val="75000"/>
              </a:lnSpc>
              <a:spcBef>
                <a:spcPts val="0"/>
              </a:spcBef>
              <a:spcAft>
                <a:spcPts val="0"/>
              </a:spcAft>
              <a:buClr>
                <a:schemeClr val="accent6"/>
              </a:buClr>
              <a:buSzPts val="5200"/>
              <a:buNone/>
              <a:defRPr sz="5200">
                <a:solidFill>
                  <a:schemeClr val="accent6"/>
                </a:solidFill>
              </a:defRPr>
            </a:lvl2pPr>
            <a:lvl3pPr lvl="2">
              <a:lnSpc>
                <a:spcPct val="75000"/>
              </a:lnSpc>
              <a:spcBef>
                <a:spcPts val="0"/>
              </a:spcBef>
              <a:spcAft>
                <a:spcPts val="0"/>
              </a:spcAft>
              <a:buClr>
                <a:schemeClr val="accent6"/>
              </a:buClr>
              <a:buSzPts val="5200"/>
              <a:buNone/>
              <a:defRPr sz="5200">
                <a:solidFill>
                  <a:schemeClr val="accent6"/>
                </a:solidFill>
              </a:defRPr>
            </a:lvl3pPr>
            <a:lvl4pPr lvl="3">
              <a:lnSpc>
                <a:spcPct val="75000"/>
              </a:lnSpc>
              <a:spcBef>
                <a:spcPts val="0"/>
              </a:spcBef>
              <a:spcAft>
                <a:spcPts val="0"/>
              </a:spcAft>
              <a:buClr>
                <a:schemeClr val="accent6"/>
              </a:buClr>
              <a:buSzPts val="5200"/>
              <a:buNone/>
              <a:defRPr sz="5200">
                <a:solidFill>
                  <a:schemeClr val="accent6"/>
                </a:solidFill>
              </a:defRPr>
            </a:lvl4pPr>
            <a:lvl5pPr lvl="4">
              <a:lnSpc>
                <a:spcPct val="75000"/>
              </a:lnSpc>
              <a:spcBef>
                <a:spcPts val="0"/>
              </a:spcBef>
              <a:spcAft>
                <a:spcPts val="0"/>
              </a:spcAft>
              <a:buClr>
                <a:schemeClr val="accent6"/>
              </a:buClr>
              <a:buSzPts val="5200"/>
              <a:buNone/>
              <a:defRPr sz="5200">
                <a:solidFill>
                  <a:schemeClr val="accent6"/>
                </a:solidFill>
              </a:defRPr>
            </a:lvl5pPr>
            <a:lvl6pPr lvl="5">
              <a:lnSpc>
                <a:spcPct val="75000"/>
              </a:lnSpc>
              <a:spcBef>
                <a:spcPts val="0"/>
              </a:spcBef>
              <a:spcAft>
                <a:spcPts val="0"/>
              </a:spcAft>
              <a:buClr>
                <a:schemeClr val="accent6"/>
              </a:buClr>
              <a:buSzPts val="5200"/>
              <a:buNone/>
              <a:defRPr sz="5200">
                <a:solidFill>
                  <a:schemeClr val="accent6"/>
                </a:solidFill>
              </a:defRPr>
            </a:lvl6pPr>
            <a:lvl7pPr lvl="6">
              <a:lnSpc>
                <a:spcPct val="75000"/>
              </a:lnSpc>
              <a:spcBef>
                <a:spcPts val="0"/>
              </a:spcBef>
              <a:spcAft>
                <a:spcPts val="0"/>
              </a:spcAft>
              <a:buClr>
                <a:schemeClr val="accent6"/>
              </a:buClr>
              <a:buSzPts val="5200"/>
              <a:buNone/>
              <a:defRPr sz="5200">
                <a:solidFill>
                  <a:schemeClr val="accent6"/>
                </a:solidFill>
              </a:defRPr>
            </a:lvl7pPr>
            <a:lvl8pPr lvl="7">
              <a:lnSpc>
                <a:spcPct val="75000"/>
              </a:lnSpc>
              <a:spcBef>
                <a:spcPts val="0"/>
              </a:spcBef>
              <a:spcAft>
                <a:spcPts val="0"/>
              </a:spcAft>
              <a:buClr>
                <a:schemeClr val="accent6"/>
              </a:buClr>
              <a:buSzPts val="5200"/>
              <a:buNone/>
              <a:defRPr sz="5200">
                <a:solidFill>
                  <a:schemeClr val="accent6"/>
                </a:solidFill>
              </a:defRPr>
            </a:lvl8pPr>
            <a:lvl9pPr lvl="8">
              <a:lnSpc>
                <a:spcPct val="75000"/>
              </a:lnSpc>
              <a:spcBef>
                <a:spcPts val="0"/>
              </a:spcBef>
              <a:spcAft>
                <a:spcPts val="0"/>
              </a:spcAft>
              <a:buClr>
                <a:schemeClr val="accent6"/>
              </a:buClr>
              <a:buSzPts val="5200"/>
              <a:buNone/>
              <a:defRPr sz="5200">
                <a:solidFill>
                  <a:schemeClr val="accent6"/>
                </a:solidFill>
              </a:defRPr>
            </a:lvl9pPr>
          </a:lstStyle>
          <a:p>
            <a:endParaRPr/>
          </a:p>
        </p:txBody>
      </p:sp>
      <p:sp>
        <p:nvSpPr>
          <p:cNvPr id="285" name="Google Shape;285;p58"/>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
        <p:nvSpPr>
          <p:cNvPr id="286" name="Google Shape;28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7" name="Google Shape;287;p58"/>
          <p:cNvSpPr>
            <a:spLocks noGrp="1"/>
          </p:cNvSpPr>
          <p:nvPr>
            <p:ph type="pic" idx="2"/>
          </p:nvPr>
        </p:nvSpPr>
        <p:spPr>
          <a:xfrm>
            <a:off x="6173525" y="-13300"/>
            <a:ext cx="2970600" cy="5156700"/>
          </a:xfrm>
          <a:prstGeom prst="rect">
            <a:avLst/>
          </a:prstGeom>
          <a:noFill/>
          <a:ln>
            <a:noFill/>
          </a:ln>
        </p:spPr>
      </p:sp>
      <p:sp>
        <p:nvSpPr>
          <p:cNvPr id="288" name="Google Shape;288;p58"/>
          <p:cNvSpPr txBox="1">
            <a:spLocks noGrp="1"/>
          </p:cNvSpPr>
          <p:nvPr>
            <p:ph type="subTitle" idx="3"/>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3">
  <p:cSld name="TITLE_AND_BODY_4">
    <p:spTree>
      <p:nvGrpSpPr>
        <p:cNvPr id="1" name="Shape 289"/>
        <p:cNvGrpSpPr/>
        <p:nvPr/>
      </p:nvGrpSpPr>
      <p:grpSpPr>
        <a:xfrm>
          <a:off x="0" y="0"/>
          <a:ext cx="0" cy="0"/>
          <a:chOff x="0" y="0"/>
          <a:chExt cx="0" cy="0"/>
        </a:xfrm>
      </p:grpSpPr>
      <p:sp>
        <p:nvSpPr>
          <p:cNvPr id="290" name="Google Shape;290;p59"/>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1" name="Google Shape;291;p59"/>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
        <p:nvSpPr>
          <p:cNvPr id="292" name="Google Shape;292;p59"/>
          <p:cNvSpPr txBox="1">
            <a:spLocks noGrp="1"/>
          </p:cNvSpPr>
          <p:nvPr>
            <p:ph type="body" idx="2"/>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68300">
              <a:spcBef>
                <a:spcPts val="0"/>
              </a:spcBef>
              <a:spcAft>
                <a:spcPts val="0"/>
              </a:spcAft>
              <a:buSzPts val="2200"/>
              <a:buFont typeface="Helvetica Neue"/>
              <a:buChar char="•"/>
              <a:defRPr sz="2200"/>
            </a:lvl1pPr>
            <a:lvl2pPr marL="914400" lvl="1" indent="-368300">
              <a:spcBef>
                <a:spcPts val="2000"/>
              </a:spcBef>
              <a:spcAft>
                <a:spcPts val="0"/>
              </a:spcAft>
              <a:buSzPts val="2200"/>
              <a:buChar char="•"/>
              <a:defRPr sz="2200"/>
            </a:lvl2pPr>
            <a:lvl3pPr marL="1371600" lvl="2" indent="-368300">
              <a:spcBef>
                <a:spcPts val="2000"/>
              </a:spcBef>
              <a:spcAft>
                <a:spcPts val="0"/>
              </a:spcAft>
              <a:buSzPts val="2200"/>
              <a:buChar char="•"/>
              <a:defRPr sz="2200"/>
            </a:lvl3pPr>
            <a:lvl4pPr marL="1828800" lvl="3" indent="-368300">
              <a:spcBef>
                <a:spcPts val="2000"/>
              </a:spcBef>
              <a:spcAft>
                <a:spcPts val="0"/>
              </a:spcAft>
              <a:buSzPts val="2200"/>
              <a:buChar char="•"/>
              <a:defRPr sz="2200"/>
            </a:lvl4pPr>
            <a:lvl5pPr marL="2286000" lvl="4" indent="-368300">
              <a:spcBef>
                <a:spcPts val="2000"/>
              </a:spcBef>
              <a:spcAft>
                <a:spcPts val="0"/>
              </a:spcAft>
              <a:buSzPts val="2200"/>
              <a:buChar char="•"/>
              <a:defRPr sz="2200"/>
            </a:lvl5pPr>
            <a:lvl6pPr marL="2743200" lvl="5" indent="-368300">
              <a:spcBef>
                <a:spcPts val="2000"/>
              </a:spcBef>
              <a:spcAft>
                <a:spcPts val="0"/>
              </a:spcAft>
              <a:buSzPts val="2200"/>
              <a:buChar char="•"/>
              <a:defRPr sz="2200"/>
            </a:lvl6pPr>
            <a:lvl7pPr marL="3200400" lvl="6" indent="-368300">
              <a:spcBef>
                <a:spcPts val="2000"/>
              </a:spcBef>
              <a:spcAft>
                <a:spcPts val="0"/>
              </a:spcAft>
              <a:buSzPts val="2200"/>
              <a:buChar char="•"/>
              <a:defRPr sz="2200"/>
            </a:lvl7pPr>
            <a:lvl8pPr marL="3657600" lvl="7" indent="-368300">
              <a:spcBef>
                <a:spcPts val="2000"/>
              </a:spcBef>
              <a:spcAft>
                <a:spcPts val="0"/>
              </a:spcAft>
              <a:buSzPts val="2200"/>
              <a:buChar char="•"/>
              <a:defRPr sz="2200"/>
            </a:lvl8pPr>
            <a:lvl9pPr marL="4114800" lvl="8" indent="-368300">
              <a:spcBef>
                <a:spcPts val="2000"/>
              </a:spcBef>
              <a:spcAft>
                <a:spcPts val="2000"/>
              </a:spcAft>
              <a:buSzPts val="2200"/>
              <a:buChar char="•"/>
              <a:defRPr sz="2200"/>
            </a:lvl9pPr>
          </a:lstStyle>
          <a:p>
            <a:endParaRPr/>
          </a:p>
        </p:txBody>
      </p:sp>
      <p:sp>
        <p:nvSpPr>
          <p:cNvPr id="293" name="Google Shape;293;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2 1 2">
  <p:cSld name="CUSTOM_3_1_2">
    <p:spTree>
      <p:nvGrpSpPr>
        <p:cNvPr id="1" name="Shape 294"/>
        <p:cNvGrpSpPr/>
        <p:nvPr/>
      </p:nvGrpSpPr>
      <p:grpSpPr>
        <a:xfrm>
          <a:off x="0" y="0"/>
          <a:ext cx="0" cy="0"/>
          <a:chOff x="0" y="0"/>
          <a:chExt cx="0" cy="0"/>
        </a:xfrm>
      </p:grpSpPr>
      <p:sp>
        <p:nvSpPr>
          <p:cNvPr id="295" name="Google Shape;295;p60"/>
          <p:cNvSpPr txBox="1">
            <a:spLocks noGrp="1"/>
          </p:cNvSpPr>
          <p:nvPr>
            <p:ph type="title"/>
          </p:nvPr>
        </p:nvSpPr>
        <p:spPr>
          <a:xfrm>
            <a:off x="457200" y="445025"/>
            <a:ext cx="8229600" cy="572700"/>
          </a:xfrm>
          <a:prstGeom prst="rect">
            <a:avLst/>
          </a:prstGeom>
        </p:spPr>
        <p:txBody>
          <a:bodyPr spcFirstLastPara="1" wrap="square" lIns="0" tIns="91425" rIns="0" bIns="91425" anchor="ctr" anchorCtr="0">
            <a:normAutofit/>
          </a:bodyPr>
          <a:lstStyle>
            <a:lvl1pPr lvl="0">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9pPr>
          </a:lstStyle>
          <a:p>
            <a:endParaRPr/>
          </a:p>
        </p:txBody>
      </p:sp>
      <p:sp>
        <p:nvSpPr>
          <p:cNvPr id="296" name="Google Shape;296;p60"/>
          <p:cNvSpPr txBox="1">
            <a:spLocks noGrp="1"/>
          </p:cNvSpPr>
          <p:nvPr>
            <p:ph type="body" idx="1"/>
          </p:nvPr>
        </p:nvSpPr>
        <p:spPr>
          <a:xfrm>
            <a:off x="4572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97" name="Google Shape;297;p60"/>
          <p:cNvSpPr txBox="1">
            <a:spLocks noGrp="1"/>
          </p:cNvSpPr>
          <p:nvPr>
            <p:ph type="body" idx="2"/>
          </p:nvPr>
        </p:nvSpPr>
        <p:spPr>
          <a:xfrm>
            <a:off x="48004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98" name="Google Shape;298;p60"/>
          <p:cNvSpPr txBox="1">
            <a:spLocks noGrp="1"/>
          </p:cNvSpPr>
          <p:nvPr>
            <p:ph type="subTitle" idx="3"/>
          </p:nvPr>
        </p:nvSpPr>
        <p:spPr>
          <a:xfrm>
            <a:off x="4572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
        <p:nvSpPr>
          <p:cNvPr id="299" name="Google Shape;299;p60"/>
          <p:cNvSpPr txBox="1">
            <a:spLocks noGrp="1"/>
          </p:cNvSpPr>
          <p:nvPr>
            <p:ph type="subTitle" idx="4"/>
          </p:nvPr>
        </p:nvSpPr>
        <p:spPr>
          <a:xfrm>
            <a:off x="48004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4">
  <p:cSld name="TITLE_AND_BODY_5">
    <p:spTree>
      <p:nvGrpSpPr>
        <p:cNvPr id="1" name="Shape 300"/>
        <p:cNvGrpSpPr/>
        <p:nvPr/>
      </p:nvGrpSpPr>
      <p:grpSpPr>
        <a:xfrm>
          <a:off x="0" y="0"/>
          <a:ext cx="0" cy="0"/>
          <a:chOff x="0" y="0"/>
          <a:chExt cx="0" cy="0"/>
        </a:xfrm>
      </p:grpSpPr>
      <p:sp>
        <p:nvSpPr>
          <p:cNvPr id="301" name="Google Shape;301;p61"/>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2" name="Google Shape;302;p61"/>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3" name="Google Shape;303;p61"/>
          <p:cNvSpPr txBox="1">
            <a:spLocks noGrp="1"/>
          </p:cNvSpPr>
          <p:nvPr>
            <p:ph type="body" idx="2"/>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68300">
              <a:spcBef>
                <a:spcPts val="0"/>
              </a:spcBef>
              <a:spcAft>
                <a:spcPts val="0"/>
              </a:spcAft>
              <a:buSzPts val="2200"/>
              <a:buFont typeface="Helvetica Neue"/>
              <a:buChar char="•"/>
              <a:defRPr sz="2200"/>
            </a:lvl1pPr>
            <a:lvl2pPr marL="914400" lvl="1" indent="-368300">
              <a:spcBef>
                <a:spcPts val="2000"/>
              </a:spcBef>
              <a:spcAft>
                <a:spcPts val="0"/>
              </a:spcAft>
              <a:buSzPts val="2200"/>
              <a:buChar char="•"/>
              <a:defRPr sz="2200"/>
            </a:lvl2pPr>
            <a:lvl3pPr marL="1371600" lvl="2" indent="-368300">
              <a:spcBef>
                <a:spcPts val="2000"/>
              </a:spcBef>
              <a:spcAft>
                <a:spcPts val="0"/>
              </a:spcAft>
              <a:buSzPts val="2200"/>
              <a:buChar char="•"/>
              <a:defRPr sz="2200"/>
            </a:lvl3pPr>
            <a:lvl4pPr marL="1828800" lvl="3" indent="-368300">
              <a:spcBef>
                <a:spcPts val="2000"/>
              </a:spcBef>
              <a:spcAft>
                <a:spcPts val="0"/>
              </a:spcAft>
              <a:buSzPts val="2200"/>
              <a:buChar char="•"/>
              <a:defRPr sz="2200"/>
            </a:lvl4pPr>
            <a:lvl5pPr marL="2286000" lvl="4" indent="-368300">
              <a:spcBef>
                <a:spcPts val="2000"/>
              </a:spcBef>
              <a:spcAft>
                <a:spcPts val="0"/>
              </a:spcAft>
              <a:buSzPts val="2200"/>
              <a:buChar char="•"/>
              <a:defRPr sz="2200"/>
            </a:lvl5pPr>
            <a:lvl6pPr marL="2743200" lvl="5" indent="-368300">
              <a:spcBef>
                <a:spcPts val="2000"/>
              </a:spcBef>
              <a:spcAft>
                <a:spcPts val="0"/>
              </a:spcAft>
              <a:buSzPts val="2200"/>
              <a:buChar char="•"/>
              <a:defRPr sz="2200"/>
            </a:lvl6pPr>
            <a:lvl7pPr marL="3200400" lvl="6" indent="-368300">
              <a:spcBef>
                <a:spcPts val="2000"/>
              </a:spcBef>
              <a:spcAft>
                <a:spcPts val="0"/>
              </a:spcAft>
              <a:buSzPts val="2200"/>
              <a:buChar char="•"/>
              <a:defRPr sz="2200"/>
            </a:lvl7pPr>
            <a:lvl8pPr marL="3657600" lvl="7" indent="-368300">
              <a:spcBef>
                <a:spcPts val="2000"/>
              </a:spcBef>
              <a:spcAft>
                <a:spcPts val="0"/>
              </a:spcAft>
              <a:buSzPts val="2200"/>
              <a:buChar char="•"/>
              <a:defRPr sz="2200"/>
            </a:lvl8pPr>
            <a:lvl9pPr marL="4114800" lvl="8" indent="-368300">
              <a:spcBef>
                <a:spcPts val="2000"/>
              </a:spcBef>
              <a:spcAft>
                <a:spcPts val="2000"/>
              </a:spcAft>
              <a:buSzPts val="2200"/>
              <a:buChar char="•"/>
              <a:defRPr sz="2200"/>
            </a:lvl9pPr>
          </a:lstStyle>
          <a:p>
            <a:endParaRPr/>
          </a:p>
        </p:txBody>
      </p:sp>
      <p:sp>
        <p:nvSpPr>
          <p:cNvPr id="304" name="Google Shape;304;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
        <p:cNvGrpSpPr/>
        <p:nvPr/>
      </p:nvGrpSpPr>
      <p:grpSpPr>
        <a:xfrm>
          <a:off x="0" y="0"/>
          <a:ext cx="0" cy="0"/>
          <a:chOff x="0" y="0"/>
          <a:chExt cx="0" cy="0"/>
        </a:xfrm>
      </p:grpSpPr>
      <p:sp>
        <p:nvSpPr>
          <p:cNvPr id="183" name="Google Shape;183;p36"/>
          <p:cNvSpPr txBox="1">
            <a:spLocks noGrp="1"/>
          </p:cNvSpPr>
          <p:nvPr>
            <p:ph type="title"/>
          </p:nvPr>
        </p:nvSpPr>
        <p:spPr>
          <a:xfrm>
            <a:off x="457200" y="342900"/>
            <a:ext cx="7782900" cy="572700"/>
          </a:xfrm>
          <a:prstGeom prst="rect">
            <a:avLst/>
          </a:prstGeom>
          <a:noFill/>
          <a:ln>
            <a:noFill/>
          </a:ln>
        </p:spPr>
        <p:txBody>
          <a:bodyPr spcFirstLastPara="1" wrap="square" lIns="0" tIns="91425" rIns="0" bIns="91425" anchor="b" anchorCtr="0">
            <a:normAutofit/>
          </a:bodyPr>
          <a:lstStyle>
            <a:lvl1pPr lvl="0">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1pPr>
            <a:lvl2pPr lvl="1">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2pPr>
            <a:lvl3pPr lvl="2">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3pPr>
            <a:lvl4pPr lvl="3">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4pPr>
            <a:lvl5pPr lvl="4">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5pPr>
            <a:lvl6pPr lvl="5">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6pPr>
            <a:lvl7pPr lvl="6">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7pPr>
            <a:lvl8pPr lvl="7">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8pPr>
            <a:lvl9pPr lvl="8">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9pPr>
          </a:lstStyle>
          <a:p>
            <a:endParaRPr/>
          </a:p>
        </p:txBody>
      </p:sp>
      <p:sp>
        <p:nvSpPr>
          <p:cNvPr id="184" name="Google Shape;184;p36"/>
          <p:cNvSpPr txBox="1">
            <a:spLocks noGrp="1"/>
          </p:cNvSpPr>
          <p:nvPr>
            <p:ph type="body" idx="1"/>
          </p:nvPr>
        </p:nvSpPr>
        <p:spPr>
          <a:xfrm>
            <a:off x="457200" y="915600"/>
            <a:ext cx="5709600" cy="36534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1pPr>
            <a:lvl2pPr marL="914400" lvl="1" indent="-3175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2pPr>
            <a:lvl3pPr marL="1371600" lvl="2" indent="-3175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3pPr>
            <a:lvl4pPr marL="1828800" lvl="3" indent="-3175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4pPr>
            <a:lvl5pPr marL="2286000" lvl="4"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5pPr>
            <a:lvl6pPr marL="2743200" lvl="5"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6pPr>
            <a:lvl7pPr marL="3200400" lvl="6"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7pPr>
            <a:lvl8pPr marL="3657600" lvl="7"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8pPr>
            <a:lvl9pPr marL="4114800" lvl="8" indent="-317500">
              <a:lnSpc>
                <a:spcPct val="100000"/>
              </a:lnSpc>
              <a:spcBef>
                <a:spcPts val="800"/>
              </a:spcBef>
              <a:spcAft>
                <a:spcPts val="80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9pPr>
          </a:lstStyle>
          <a:p>
            <a:endParaRPr/>
          </a:p>
        </p:txBody>
      </p:sp>
      <p:sp>
        <p:nvSpPr>
          <p:cNvPr id="185" name="Google Shape;18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webp"/><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4"/>
        <p:cNvGrpSpPr/>
        <p:nvPr/>
      </p:nvGrpSpPr>
      <p:grpSpPr>
        <a:xfrm>
          <a:off x="0" y="0"/>
          <a:ext cx="0" cy="0"/>
          <a:chOff x="0" y="0"/>
          <a:chExt cx="0" cy="0"/>
        </a:xfrm>
      </p:grpSpPr>
      <p:sp>
        <p:nvSpPr>
          <p:cNvPr id="325" name="Google Shape;325;p63" descr="presentation_title"/>
          <p:cNvSpPr txBox="1">
            <a:spLocks noGrp="1"/>
          </p:cNvSpPr>
          <p:nvPr>
            <p:ph type="ctrTitle"/>
          </p:nvPr>
        </p:nvSpPr>
        <p:spPr>
          <a:xfrm>
            <a:off x="914400" y="1309700"/>
            <a:ext cx="4566900" cy="3036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Business Intelligence</a:t>
            </a:r>
            <a:endParaRPr dirty="0"/>
          </a:p>
        </p:txBody>
      </p:sp>
      <p:sp>
        <p:nvSpPr>
          <p:cNvPr id="326" name="Google Shape;326;p63" descr="date"/>
          <p:cNvSpPr txBox="1">
            <a:spLocks noGrp="1"/>
          </p:cNvSpPr>
          <p:nvPr>
            <p:ph type="subTitle" idx="2"/>
          </p:nvPr>
        </p:nvSpPr>
        <p:spPr>
          <a:xfrm>
            <a:off x="914400" y="797288"/>
            <a:ext cx="1727100" cy="45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dirty="0"/>
              <a:t>By Team Rocket</a:t>
            </a:r>
            <a:endParaRPr dirty="0"/>
          </a:p>
        </p:txBody>
      </p:sp>
      <p:sp>
        <p:nvSpPr>
          <p:cNvPr id="327" name="Google Shape;327;p63"/>
          <p:cNvSpPr/>
          <p:nvPr/>
        </p:nvSpPr>
        <p:spPr>
          <a:xfrm>
            <a:off x="7053979" y="559015"/>
            <a:ext cx="1423200" cy="142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pic>
        <p:nvPicPr>
          <p:cNvPr id="328" name="Google Shape;328;p63" descr="swappable_0"/>
          <p:cNvPicPr preferRelativeResize="0"/>
          <p:nvPr/>
        </p:nvPicPr>
        <p:blipFill rotWithShape="1">
          <a:blip r:embed="rId3">
            <a:alphaModFix amt="62000"/>
          </a:blip>
          <a:srcRect/>
          <a:stretch/>
        </p:blipFill>
        <p:spPr>
          <a:xfrm>
            <a:off x="5762650" y="797300"/>
            <a:ext cx="2365402" cy="35489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59F2D494-98B7-CAC8-DB66-FA9116CFC686}"/>
            </a:ext>
          </a:extLst>
        </p:cNvPr>
        <p:cNvGrpSpPr/>
        <p:nvPr/>
      </p:nvGrpSpPr>
      <p:grpSpPr>
        <a:xfrm>
          <a:off x="0" y="0"/>
          <a:ext cx="0" cy="0"/>
          <a:chOff x="0" y="0"/>
          <a:chExt cx="0" cy="0"/>
        </a:xfrm>
      </p:grpSpPr>
      <p:sp>
        <p:nvSpPr>
          <p:cNvPr id="385" name="Google Shape;385;p68" descr="detail_0">
            <a:extLst>
              <a:ext uri="{FF2B5EF4-FFF2-40B4-BE49-F238E27FC236}">
                <a16:creationId xmlns:a16="http://schemas.microsoft.com/office/drawing/2014/main" id="{42EB48B4-1009-CD02-4ECF-082DFA1DD157}"/>
              </a:ext>
            </a:extLst>
          </p:cNvPr>
          <p:cNvSpPr txBox="1">
            <a:spLocks noGrp="1"/>
          </p:cNvSpPr>
          <p:nvPr>
            <p:ph type="body" idx="4294967295"/>
          </p:nvPr>
        </p:nvSpPr>
        <p:spPr>
          <a:xfrm>
            <a:off x="3257812" y="1535750"/>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Companies that leverage BI can stay ahead of competitors by identifying emerging trends and optimizing business strategies.</a:t>
            </a:r>
            <a:endParaRPr dirty="0">
              <a:latin typeface="Hanken Grotesk"/>
              <a:ea typeface="Hanken Grotesk"/>
              <a:cs typeface="Hanken Grotesk"/>
              <a:sym typeface="Hanken Grotesk"/>
            </a:endParaRPr>
          </a:p>
        </p:txBody>
      </p:sp>
      <p:sp>
        <p:nvSpPr>
          <p:cNvPr id="386" name="Google Shape;386;p68" descr="detail_2">
            <a:extLst>
              <a:ext uri="{FF2B5EF4-FFF2-40B4-BE49-F238E27FC236}">
                <a16:creationId xmlns:a16="http://schemas.microsoft.com/office/drawing/2014/main" id="{E54497FB-956B-475A-AF78-CA634195B7C2}"/>
              </a:ext>
            </a:extLst>
          </p:cNvPr>
          <p:cNvSpPr txBox="1">
            <a:spLocks noGrp="1"/>
          </p:cNvSpPr>
          <p:nvPr>
            <p:ph type="body" idx="4294967295"/>
          </p:nvPr>
        </p:nvSpPr>
        <p:spPr>
          <a:xfrm>
            <a:off x="491125" y="3279547"/>
            <a:ext cx="2595600" cy="1542483"/>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Businesses can analyze customer preferences, predict buying behavior, and personalize marketing efforts to improve customer satisfaction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sz="1000" dirty="0">
              <a:latin typeface="Hanken Grotesk"/>
              <a:ea typeface="Hanken Grotesk"/>
              <a:cs typeface="Hanken Grotesk"/>
              <a:sym typeface="Hanken Grotesk"/>
            </a:endParaRPr>
          </a:p>
        </p:txBody>
      </p:sp>
      <p:sp>
        <p:nvSpPr>
          <p:cNvPr id="387" name="Google Shape;387;p68" descr="header_0">
            <a:extLst>
              <a:ext uri="{FF2B5EF4-FFF2-40B4-BE49-F238E27FC236}">
                <a16:creationId xmlns:a16="http://schemas.microsoft.com/office/drawing/2014/main" id="{CB534C82-21BF-29FE-751B-83205109EA3A}"/>
              </a:ext>
            </a:extLst>
          </p:cNvPr>
          <p:cNvSpPr txBox="1">
            <a:spLocks noGrp="1"/>
          </p:cNvSpPr>
          <p:nvPr>
            <p:ph type="subTitle" idx="4294967295"/>
          </p:nvPr>
        </p:nvSpPr>
        <p:spPr>
          <a:xfrm>
            <a:off x="3274200" y="1174148"/>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Competitive Advantage</a:t>
            </a:r>
            <a:endParaRPr b="1" dirty="0">
              <a:solidFill>
                <a:schemeClr val="bg2"/>
              </a:solidFill>
            </a:endParaRPr>
          </a:p>
        </p:txBody>
      </p:sp>
      <p:sp>
        <p:nvSpPr>
          <p:cNvPr id="388" name="Google Shape;388;p68" descr="header_2">
            <a:extLst>
              <a:ext uri="{FF2B5EF4-FFF2-40B4-BE49-F238E27FC236}">
                <a16:creationId xmlns:a16="http://schemas.microsoft.com/office/drawing/2014/main" id="{983FE630-5333-AA97-DF74-4585B7D85B70}"/>
              </a:ext>
            </a:extLst>
          </p:cNvPr>
          <p:cNvSpPr txBox="1">
            <a:spLocks noGrp="1"/>
          </p:cNvSpPr>
          <p:nvPr>
            <p:ph type="subTitle" idx="4294967295"/>
          </p:nvPr>
        </p:nvSpPr>
        <p:spPr>
          <a:xfrm>
            <a:off x="491125" y="2974425"/>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Customer Insights</a:t>
            </a:r>
            <a:endParaRPr dirty="0">
              <a:solidFill>
                <a:schemeClr val="dk2"/>
              </a:solidFill>
            </a:endParaRPr>
          </a:p>
        </p:txBody>
      </p:sp>
      <p:sp>
        <p:nvSpPr>
          <p:cNvPr id="389" name="Google Shape;389;p68" descr="detail_3">
            <a:extLst>
              <a:ext uri="{FF2B5EF4-FFF2-40B4-BE49-F238E27FC236}">
                <a16:creationId xmlns:a16="http://schemas.microsoft.com/office/drawing/2014/main" id="{9D53F8A0-BAFC-07ED-BA59-CCDCBC3A47A9}"/>
              </a:ext>
            </a:extLst>
          </p:cNvPr>
          <p:cNvSpPr txBox="1">
            <a:spLocks noGrp="1"/>
          </p:cNvSpPr>
          <p:nvPr>
            <p:ph type="body" idx="4294967295"/>
          </p:nvPr>
        </p:nvSpPr>
        <p:spPr>
          <a:xfrm>
            <a:off x="3291177"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The integration of AI and machine learning into BI tools enhances decision-making by providing faster and more accurate insights.</a:t>
            </a:r>
            <a:endParaRPr dirty="0">
              <a:latin typeface="Hanken Grotesk"/>
              <a:ea typeface="Hanken Grotesk"/>
              <a:cs typeface="Hanken Grotesk"/>
              <a:sym typeface="Hanken Grotesk"/>
            </a:endParaRPr>
          </a:p>
        </p:txBody>
      </p:sp>
      <p:sp>
        <p:nvSpPr>
          <p:cNvPr id="390" name="Google Shape;390;p68" descr="header_3">
            <a:extLst>
              <a:ext uri="{FF2B5EF4-FFF2-40B4-BE49-F238E27FC236}">
                <a16:creationId xmlns:a16="http://schemas.microsoft.com/office/drawing/2014/main" id="{3F81BE20-3212-82CE-5A27-4F4786DF3ED8}"/>
              </a:ext>
            </a:extLst>
          </p:cNvPr>
          <p:cNvSpPr txBox="1">
            <a:spLocks noGrp="1"/>
          </p:cNvSpPr>
          <p:nvPr>
            <p:ph type="subTitle" idx="4294967295"/>
          </p:nvPr>
        </p:nvSpPr>
        <p:spPr>
          <a:xfrm>
            <a:off x="3291176"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AI and Automation</a:t>
            </a:r>
            <a:endParaRPr dirty="0">
              <a:solidFill>
                <a:schemeClr val="dk2"/>
              </a:solidFill>
            </a:endParaRPr>
          </a:p>
        </p:txBody>
      </p:sp>
      <p:sp>
        <p:nvSpPr>
          <p:cNvPr id="391" name="Google Shape;391;p68" descr="detail_1">
            <a:extLst>
              <a:ext uri="{FF2B5EF4-FFF2-40B4-BE49-F238E27FC236}">
                <a16:creationId xmlns:a16="http://schemas.microsoft.com/office/drawing/2014/main" id="{72845DD4-C35F-1C76-A65D-5659A0256075}"/>
              </a:ext>
            </a:extLst>
          </p:cNvPr>
          <p:cNvSpPr txBox="1">
            <a:spLocks noGrp="1"/>
          </p:cNvSpPr>
          <p:nvPr>
            <p:ph type="body" idx="4294967295"/>
          </p:nvPr>
        </p:nvSpPr>
        <p:spPr>
          <a:xfrm>
            <a:off x="6091266" y="1593548"/>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BI enables automation of repetitive tasks, reducing costs and improving productivity.</a:t>
            </a:r>
            <a:endParaRPr dirty="0">
              <a:latin typeface="Hanken Grotesk"/>
              <a:ea typeface="Hanken Grotesk"/>
              <a:cs typeface="Hanken Grotesk"/>
              <a:sym typeface="Hanken Grotesk"/>
            </a:endParaRPr>
          </a:p>
        </p:txBody>
      </p:sp>
      <p:sp>
        <p:nvSpPr>
          <p:cNvPr id="392" name="Google Shape;392;p68" descr="header_1">
            <a:extLst>
              <a:ext uri="{FF2B5EF4-FFF2-40B4-BE49-F238E27FC236}">
                <a16:creationId xmlns:a16="http://schemas.microsoft.com/office/drawing/2014/main" id="{38A3D359-6107-7335-BDC6-AB80F17ACFB3}"/>
              </a:ext>
            </a:extLst>
          </p:cNvPr>
          <p:cNvSpPr txBox="1">
            <a:spLocks noGrp="1"/>
          </p:cNvSpPr>
          <p:nvPr>
            <p:ph type="subTitle" idx="4294967295"/>
          </p:nvPr>
        </p:nvSpPr>
        <p:spPr>
          <a:xfrm>
            <a:off x="6091274" y="1174175"/>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Operational Efficiency</a:t>
            </a:r>
            <a:endParaRPr dirty="0">
              <a:solidFill>
                <a:schemeClr val="dk2"/>
              </a:solidFill>
            </a:endParaRPr>
          </a:p>
        </p:txBody>
      </p:sp>
      <p:sp>
        <p:nvSpPr>
          <p:cNvPr id="393" name="Google Shape;393;p68" descr="detail_4">
            <a:extLst>
              <a:ext uri="{FF2B5EF4-FFF2-40B4-BE49-F238E27FC236}">
                <a16:creationId xmlns:a16="http://schemas.microsoft.com/office/drawing/2014/main" id="{CF823BC9-434C-C830-C9A8-7F06004F77B1}"/>
              </a:ext>
            </a:extLst>
          </p:cNvPr>
          <p:cNvSpPr txBox="1">
            <a:spLocks noGrp="1"/>
          </p:cNvSpPr>
          <p:nvPr>
            <p:ph type="body" idx="4294967295"/>
          </p:nvPr>
        </p:nvSpPr>
        <p:spPr>
          <a:xfrm>
            <a:off x="6091225"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Working with BI tools and techniques can enhance analytical and problem-solving skills</a:t>
            </a:r>
            <a:endParaRPr dirty="0">
              <a:latin typeface="Hanken Grotesk"/>
              <a:ea typeface="Hanken Grotesk"/>
              <a:cs typeface="Hanken Grotesk"/>
              <a:sym typeface="Hanken Grotesk"/>
            </a:endParaRPr>
          </a:p>
        </p:txBody>
      </p:sp>
      <p:sp>
        <p:nvSpPr>
          <p:cNvPr id="394" name="Google Shape;394;p68" descr="header_4">
            <a:extLst>
              <a:ext uri="{FF2B5EF4-FFF2-40B4-BE49-F238E27FC236}">
                <a16:creationId xmlns:a16="http://schemas.microsoft.com/office/drawing/2014/main" id="{08AA7138-AFB8-C569-364C-7B1374E3CBE7}"/>
              </a:ext>
            </a:extLst>
          </p:cNvPr>
          <p:cNvSpPr txBox="1">
            <a:spLocks noGrp="1"/>
          </p:cNvSpPr>
          <p:nvPr>
            <p:ph type="subTitle" idx="4294967295"/>
          </p:nvPr>
        </p:nvSpPr>
        <p:spPr>
          <a:xfrm>
            <a:off x="6091225"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Skill Development</a:t>
            </a:r>
            <a:endParaRPr dirty="0">
              <a:solidFill>
                <a:schemeClr val="dk2"/>
              </a:solidFill>
            </a:endParaRPr>
          </a:p>
        </p:txBody>
      </p:sp>
      <p:sp>
        <p:nvSpPr>
          <p:cNvPr id="397" name="Google Shape;397;p68" descr="title">
            <a:extLst>
              <a:ext uri="{FF2B5EF4-FFF2-40B4-BE49-F238E27FC236}">
                <a16:creationId xmlns:a16="http://schemas.microsoft.com/office/drawing/2014/main" id="{09A59FA8-3C71-CABD-711A-2123CB0D60EB}"/>
              </a:ext>
            </a:extLst>
          </p:cNvPr>
          <p:cNvSpPr txBox="1">
            <a:spLocks noGrp="1"/>
          </p:cNvSpPr>
          <p:nvPr>
            <p:ph type="title"/>
          </p:nvPr>
        </p:nvSpPr>
        <p:spPr>
          <a:xfrm>
            <a:off x="491125" y="496300"/>
            <a:ext cx="7911487" cy="234580"/>
          </a:xfrm>
          <a:prstGeom prst="rect">
            <a:avLst/>
          </a:prstGeom>
        </p:spPr>
        <p:txBody>
          <a:bodyPr spcFirstLastPara="1" wrap="square" lIns="0" tIns="91425" rIns="0" bIns="91425" anchor="b" anchorCtr="0">
            <a:noAutofit/>
          </a:bodyPr>
          <a:lstStyle/>
          <a:p>
            <a:r>
              <a:rPr lang="en-US" sz="1400" dirty="0">
                <a:solidFill>
                  <a:schemeClr val="accent1"/>
                </a:solidFill>
              </a:rPr>
              <a:t>Opportunities</a:t>
            </a:r>
            <a:br>
              <a:rPr lang="en-US" sz="1600" dirty="0">
                <a:solidFill>
                  <a:schemeClr val="accent1"/>
                </a:solidFill>
              </a:rPr>
            </a:br>
            <a:endParaRPr dirty="0">
              <a:solidFill>
                <a:schemeClr val="dk1"/>
              </a:solidFill>
            </a:endParaRPr>
          </a:p>
        </p:txBody>
      </p:sp>
      <p:pic>
        <p:nvPicPr>
          <p:cNvPr id="3" name="Picture 2">
            <a:extLst>
              <a:ext uri="{FF2B5EF4-FFF2-40B4-BE49-F238E27FC236}">
                <a16:creationId xmlns:a16="http://schemas.microsoft.com/office/drawing/2014/main" id="{8BB929FF-1BC7-8595-2925-1C39A877DEDE}"/>
              </a:ext>
            </a:extLst>
          </p:cNvPr>
          <p:cNvPicPr>
            <a:picLocks noChangeAspect="1"/>
          </p:cNvPicPr>
          <p:nvPr/>
        </p:nvPicPr>
        <p:blipFill>
          <a:blip r:embed="rId3"/>
          <a:stretch>
            <a:fillRect/>
          </a:stretch>
        </p:blipFill>
        <p:spPr>
          <a:xfrm>
            <a:off x="491125" y="613590"/>
            <a:ext cx="2169075" cy="2169075"/>
          </a:xfrm>
          <a:prstGeom prst="rect">
            <a:avLst/>
          </a:prstGeom>
        </p:spPr>
      </p:pic>
    </p:spTree>
    <p:extLst>
      <p:ext uri="{BB962C8B-B14F-4D97-AF65-F5344CB8AC3E}">
        <p14:creationId xmlns:p14="http://schemas.microsoft.com/office/powerpoint/2010/main" val="345320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pic>
        <p:nvPicPr>
          <p:cNvPr id="410" name="Google Shape;410;p69"/>
          <p:cNvPicPr preferRelativeResize="0"/>
          <p:nvPr/>
        </p:nvPicPr>
        <p:blipFill rotWithShape="1">
          <a:blip r:embed="rId3">
            <a:alphaModFix amt="9000"/>
          </a:blip>
          <a:srcRect t="7798" b="7806"/>
          <a:stretch/>
        </p:blipFill>
        <p:spPr>
          <a:xfrm>
            <a:off x="0" y="0"/>
            <a:ext cx="9143997" cy="5143501"/>
          </a:xfrm>
          <a:prstGeom prst="rect">
            <a:avLst/>
          </a:prstGeom>
          <a:noFill/>
          <a:ln>
            <a:noFill/>
          </a:ln>
        </p:spPr>
      </p:pic>
      <p:sp>
        <p:nvSpPr>
          <p:cNvPr id="411" name="Google Shape;411;p69" descr="detail_0"/>
          <p:cNvSpPr txBox="1">
            <a:spLocks noGrp="1"/>
          </p:cNvSpPr>
          <p:nvPr>
            <p:ph type="body" idx="2"/>
          </p:nvPr>
        </p:nvSpPr>
        <p:spPr>
          <a:xfrm>
            <a:off x="686725" y="1464700"/>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Integrating data from multiple sources can be complex due to differing formats and structures, hindering effective analysis.</a:t>
            </a:r>
            <a:endParaRPr sz="1000">
              <a:solidFill>
                <a:schemeClr val="dk1"/>
              </a:solidFill>
            </a:endParaRPr>
          </a:p>
        </p:txBody>
      </p:sp>
      <p:sp>
        <p:nvSpPr>
          <p:cNvPr id="412" name="Google Shape;412;p69" descr="detail_1"/>
          <p:cNvSpPr txBox="1">
            <a:spLocks noGrp="1"/>
          </p:cNvSpPr>
          <p:nvPr>
            <p:ph type="body" idx="4294967295"/>
          </p:nvPr>
        </p:nvSpPr>
        <p:spPr>
          <a:xfrm>
            <a:off x="686725" y="2721275"/>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Inaccurate or inconsistent data can lead to unreliable insights, impacting decision-making and operational efficiency.</a:t>
            </a:r>
            <a:endParaRPr sz="1000">
              <a:solidFill>
                <a:schemeClr val="dk1"/>
              </a:solidFill>
            </a:endParaRPr>
          </a:p>
        </p:txBody>
      </p:sp>
      <p:sp>
        <p:nvSpPr>
          <p:cNvPr id="413" name="Google Shape;413;p69" descr="header_0"/>
          <p:cNvSpPr txBox="1">
            <a:spLocks noGrp="1"/>
          </p:cNvSpPr>
          <p:nvPr>
            <p:ph type="subTitle" idx="1"/>
          </p:nvPr>
        </p:nvSpPr>
        <p:spPr>
          <a:xfrm>
            <a:off x="457200" y="114007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Data Integration</a:t>
            </a:r>
            <a:endParaRPr sz="1100">
              <a:solidFill>
                <a:schemeClr val="accent2"/>
              </a:solidFill>
            </a:endParaRPr>
          </a:p>
        </p:txBody>
      </p:sp>
      <p:sp>
        <p:nvSpPr>
          <p:cNvPr id="414" name="Google Shape;414;p69" descr="header_1"/>
          <p:cNvSpPr txBox="1">
            <a:spLocks noGrp="1"/>
          </p:cNvSpPr>
          <p:nvPr>
            <p:ph type="subTitle" idx="4294967295"/>
          </p:nvPr>
        </p:nvSpPr>
        <p:spPr>
          <a:xfrm>
            <a:off x="457200" y="239659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Data Quality</a:t>
            </a:r>
            <a:endParaRPr sz="1100">
              <a:solidFill>
                <a:schemeClr val="accent2"/>
              </a:solidFill>
            </a:endParaRPr>
          </a:p>
        </p:txBody>
      </p:sp>
      <p:sp>
        <p:nvSpPr>
          <p:cNvPr id="415" name="Google Shape;415;p69" descr="header_2"/>
          <p:cNvSpPr txBox="1">
            <a:spLocks noGrp="1"/>
          </p:cNvSpPr>
          <p:nvPr>
            <p:ph type="subTitle" idx="4294967295"/>
          </p:nvPr>
        </p:nvSpPr>
        <p:spPr>
          <a:xfrm>
            <a:off x="457200" y="365312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Data Security</a:t>
            </a:r>
            <a:endParaRPr sz="1100">
              <a:solidFill>
                <a:schemeClr val="accent2"/>
              </a:solidFill>
            </a:endParaRPr>
          </a:p>
        </p:txBody>
      </p:sp>
      <p:sp>
        <p:nvSpPr>
          <p:cNvPr id="416" name="Google Shape;416;p69" descr="detail_2"/>
          <p:cNvSpPr txBox="1">
            <a:spLocks noGrp="1"/>
          </p:cNvSpPr>
          <p:nvPr>
            <p:ph type="body" idx="4294967295"/>
          </p:nvPr>
        </p:nvSpPr>
        <p:spPr>
          <a:xfrm>
            <a:off x="686725" y="3977750"/>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Protecting sensitive information while ensuring compliance with regulations adds complexity to BI implementations.</a:t>
            </a:r>
            <a:endParaRPr sz="1000">
              <a:solidFill>
                <a:schemeClr val="dk1"/>
              </a:solidFill>
            </a:endParaRPr>
          </a:p>
        </p:txBody>
      </p:sp>
      <p:sp>
        <p:nvSpPr>
          <p:cNvPr id="417" name="Google Shape;417;p69" descr="detail_3"/>
          <p:cNvSpPr txBox="1">
            <a:spLocks noGrp="1"/>
          </p:cNvSpPr>
          <p:nvPr>
            <p:ph type="body" idx="4294967295"/>
          </p:nvPr>
        </p:nvSpPr>
        <p:spPr>
          <a:xfrm>
            <a:off x="5032500" y="1464675"/>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BI solutions must accommodate growing data volumes and user demands as businesses expand, posing scalability challenges.</a:t>
            </a:r>
            <a:endParaRPr sz="1000">
              <a:solidFill>
                <a:schemeClr val="dk1"/>
              </a:solidFill>
            </a:endParaRPr>
          </a:p>
        </p:txBody>
      </p:sp>
      <p:sp>
        <p:nvSpPr>
          <p:cNvPr id="418" name="Google Shape;418;p69" descr="detail_4"/>
          <p:cNvSpPr txBox="1">
            <a:spLocks noGrp="1"/>
          </p:cNvSpPr>
          <p:nvPr>
            <p:ph type="body" idx="4294967295"/>
          </p:nvPr>
        </p:nvSpPr>
        <p:spPr>
          <a:xfrm>
            <a:off x="5032500" y="2721250"/>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Low adoption rates can occur if users are unfamiliar with BI tools or lack skills to interpret data effectively.</a:t>
            </a:r>
            <a:endParaRPr sz="1000">
              <a:solidFill>
                <a:schemeClr val="dk1"/>
              </a:solidFill>
            </a:endParaRPr>
          </a:p>
        </p:txBody>
      </p:sp>
      <p:sp>
        <p:nvSpPr>
          <p:cNvPr id="419" name="Google Shape;419;p69" descr="header_3"/>
          <p:cNvSpPr txBox="1">
            <a:spLocks noGrp="1"/>
          </p:cNvSpPr>
          <p:nvPr>
            <p:ph type="subTitle" idx="4294967295"/>
          </p:nvPr>
        </p:nvSpPr>
        <p:spPr>
          <a:xfrm>
            <a:off x="4800600" y="114007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sz="1100" b="1">
                <a:solidFill>
                  <a:schemeClr val="accent2"/>
                </a:solidFill>
              </a:rPr>
              <a:t>Scalability</a:t>
            </a:r>
            <a:endParaRPr sz="1100">
              <a:solidFill>
                <a:schemeClr val="accent2"/>
              </a:solidFill>
            </a:endParaRPr>
          </a:p>
        </p:txBody>
      </p:sp>
      <p:sp>
        <p:nvSpPr>
          <p:cNvPr id="420" name="Google Shape;420;p69" descr="header_4"/>
          <p:cNvSpPr txBox="1">
            <a:spLocks noGrp="1"/>
          </p:cNvSpPr>
          <p:nvPr>
            <p:ph type="subTitle" idx="4294967295"/>
          </p:nvPr>
        </p:nvSpPr>
        <p:spPr>
          <a:xfrm>
            <a:off x="4800600" y="239659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User Adoption</a:t>
            </a:r>
            <a:endParaRPr sz="1100">
              <a:solidFill>
                <a:schemeClr val="accent2"/>
              </a:solidFill>
            </a:endParaRPr>
          </a:p>
        </p:txBody>
      </p:sp>
      <p:sp>
        <p:nvSpPr>
          <p:cNvPr id="421" name="Google Shape;421;p69" descr="header_5"/>
          <p:cNvSpPr txBox="1">
            <a:spLocks noGrp="1"/>
          </p:cNvSpPr>
          <p:nvPr>
            <p:ph type="subTitle" idx="4294967295"/>
          </p:nvPr>
        </p:nvSpPr>
        <p:spPr>
          <a:xfrm>
            <a:off x="4800600" y="365312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Cost</a:t>
            </a:r>
            <a:endParaRPr sz="1100">
              <a:solidFill>
                <a:schemeClr val="accent2"/>
              </a:solidFill>
            </a:endParaRPr>
          </a:p>
        </p:txBody>
      </p:sp>
      <p:sp>
        <p:nvSpPr>
          <p:cNvPr id="422" name="Google Shape;422;p69" descr="detail_5"/>
          <p:cNvSpPr txBox="1">
            <a:spLocks noGrp="1"/>
          </p:cNvSpPr>
          <p:nvPr>
            <p:ph type="body" idx="4294967295"/>
          </p:nvPr>
        </p:nvSpPr>
        <p:spPr>
          <a:xfrm>
            <a:off x="5032500" y="3977725"/>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The financial investment required for infrastructure, software, and personnel can be significant, affecting BI deployment.</a:t>
            </a:r>
            <a:endParaRPr sz="1000">
              <a:solidFill>
                <a:schemeClr val="dk1"/>
              </a:solidFill>
            </a:endParaRPr>
          </a:p>
        </p:txBody>
      </p:sp>
      <p:sp>
        <p:nvSpPr>
          <p:cNvPr id="423" name="Google Shape;423;p69"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dk2"/>
                </a:solidFill>
                <a:latin typeface="Hanken Grotesk"/>
                <a:ea typeface="Hanken Grotesk"/>
                <a:cs typeface="Hanken Grotesk"/>
                <a:sym typeface="Hanken Grotesk"/>
              </a:rPr>
              <a:t>Challenges</a:t>
            </a:r>
            <a:endParaRPr sz="800">
              <a:solidFill>
                <a:schemeClr val="dk2"/>
              </a:solidFill>
              <a:latin typeface="Hanken Grotesk"/>
              <a:ea typeface="Hanken Grotesk"/>
              <a:cs typeface="Hanken Grotesk"/>
              <a:sym typeface="Hanken Grotesk"/>
            </a:endParaRPr>
          </a:p>
        </p:txBody>
      </p:sp>
      <p:sp>
        <p:nvSpPr>
          <p:cNvPr id="424" name="Google Shape;424;p69"/>
          <p:cNvSpPr/>
          <p:nvPr/>
        </p:nvSpPr>
        <p:spPr>
          <a:xfrm>
            <a:off x="485750" y="414100"/>
            <a:ext cx="82200" cy="82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425" name="Google Shape;425;p69"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Challenges in Implementing BI</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0" descr="detail"/>
          <p:cNvSpPr txBox="1">
            <a:spLocks noGrp="1"/>
          </p:cNvSpPr>
          <p:nvPr>
            <p:ph type="body" idx="2"/>
          </p:nvPr>
        </p:nvSpPr>
        <p:spPr>
          <a:xfrm>
            <a:off x="567950" y="2171700"/>
            <a:ext cx="6962100" cy="1632949"/>
          </a:xfrm>
          <a:prstGeom prst="rect">
            <a:avLst/>
          </a:prstGeom>
        </p:spPr>
        <p:txBody>
          <a:bodyPr spcFirstLastPara="1" wrap="square" lIns="0" tIns="91425" rIns="91425" bIns="91425" anchor="b" anchorCtr="0">
            <a:noAutofit/>
          </a:bodyPr>
          <a:lstStyle/>
          <a:p>
            <a:pPr marL="0" lvl="0" indent="0" algn="l" rtl="0">
              <a:lnSpc>
                <a:spcPct val="115000"/>
              </a:lnSpc>
              <a:spcBef>
                <a:spcPts val="0"/>
              </a:spcBef>
              <a:spcAft>
                <a:spcPts val="2000"/>
              </a:spcAft>
              <a:buNone/>
            </a:pPr>
            <a:r>
              <a:rPr lang="en" sz="1200"/>
              <a:t>Business Intelligence (BI) plays a crucial role in enhancing organizational efficiency, enabling faster and more informed decision-making, and fostering innovation. By transforming raw data into actionable insights, BI empowers companies to optimize operations, identify market trends, and improve customer experiences. As businesses increasingly rely on data-driven strategies, BI emerges as a vital tool for driving success in a competitive landscape.</a:t>
            </a:r>
            <a:endParaRPr sz="1200"/>
          </a:p>
        </p:txBody>
      </p:sp>
      <p:sp>
        <p:nvSpPr>
          <p:cNvPr id="437" name="Google Shape;437;p70"/>
          <p:cNvSpPr/>
          <p:nvPr/>
        </p:nvSpPr>
        <p:spPr>
          <a:xfrm>
            <a:off x="7729027" y="368601"/>
            <a:ext cx="976800" cy="97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sp>
        <p:nvSpPr>
          <p:cNvPr id="438" name="Google Shape;438;p70" descr="title"/>
          <p:cNvSpPr txBox="1">
            <a:spLocks noGrp="1"/>
          </p:cNvSpPr>
          <p:nvPr>
            <p:ph type="title"/>
          </p:nvPr>
        </p:nvSpPr>
        <p:spPr>
          <a:xfrm>
            <a:off x="457200" y="639500"/>
            <a:ext cx="4107000" cy="987600"/>
          </a:xfrm>
          <a:prstGeom prst="rect">
            <a:avLst/>
          </a:prstGeom>
        </p:spPr>
        <p:txBody>
          <a:bodyPr spcFirstLastPara="1" wrap="square" lIns="0" tIns="91425" rIns="0" bIns="91425" anchor="t" anchorCtr="0">
            <a:noAutofit/>
          </a:bodyPr>
          <a:lstStyle/>
          <a:p>
            <a:pPr marL="0" lvl="0" indent="0" algn="l" rtl="0">
              <a:lnSpc>
                <a:spcPct val="100000"/>
              </a:lnSpc>
              <a:spcBef>
                <a:spcPts val="0"/>
              </a:spcBef>
              <a:spcAft>
                <a:spcPts val="0"/>
              </a:spcAft>
              <a:buNone/>
            </a:pPr>
            <a:r>
              <a:rPr lang="en" sz="2600"/>
              <a:t>Conclusion: BI's Impact on Business</a:t>
            </a:r>
            <a:endParaRPr sz="2600"/>
          </a:p>
        </p:txBody>
      </p:sp>
      <p:sp>
        <p:nvSpPr>
          <p:cNvPr id="439" name="Google Shape;439;p70"/>
          <p:cNvSpPr/>
          <p:nvPr/>
        </p:nvSpPr>
        <p:spPr>
          <a:xfrm>
            <a:off x="485750" y="489800"/>
            <a:ext cx="82200" cy="8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440" name="Google Shape;440;p70" descr="chapter"/>
          <p:cNvSpPr txBox="1">
            <a:spLocks noGrp="1"/>
          </p:cNvSpPr>
          <p:nvPr>
            <p:ph type="subTitle" idx="1"/>
          </p:nvPr>
        </p:nvSpPr>
        <p:spPr>
          <a:xfrm>
            <a:off x="625600" y="368600"/>
            <a:ext cx="2467200" cy="32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1"/>
                </a:solidFill>
                <a:latin typeface="Hanken Grotesk"/>
                <a:ea typeface="Hanken Grotesk"/>
                <a:cs typeface="Hanken Grotesk"/>
                <a:sym typeface="Hanken Grotesk"/>
              </a:rPr>
              <a:t>Conclusion</a:t>
            </a:r>
            <a:endParaRPr>
              <a:solidFill>
                <a:schemeClr val="accent1"/>
              </a:solidFill>
              <a:latin typeface="Hanken Grotesk"/>
              <a:ea typeface="Hanken Grotesk"/>
              <a:cs typeface="Hanken Grotesk"/>
              <a:sym typeface="Hanken Grotesk"/>
            </a:endParaRPr>
          </a:p>
        </p:txBody>
      </p:sp>
      <p:pic>
        <p:nvPicPr>
          <p:cNvPr id="441" name="Google Shape;441;p70" descr="swappable_0"/>
          <p:cNvPicPr preferRelativeResize="0"/>
          <p:nvPr/>
        </p:nvPicPr>
        <p:blipFill rotWithShape="1">
          <a:blip r:embed="rId3">
            <a:alphaModFix amt="70000"/>
          </a:blip>
          <a:srcRect l="18789" t="40427" r="32508" b="41838"/>
          <a:stretch/>
        </p:blipFill>
        <p:spPr>
          <a:xfrm>
            <a:off x="6112894" y="613711"/>
            <a:ext cx="2347781" cy="10682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1"/>
        <p:cNvGrpSpPr/>
        <p:nvPr/>
      </p:nvGrpSpPr>
      <p:grpSpPr>
        <a:xfrm>
          <a:off x="0" y="0"/>
          <a:ext cx="0" cy="0"/>
          <a:chOff x="0" y="0"/>
          <a:chExt cx="0" cy="0"/>
        </a:xfrm>
      </p:grpSpPr>
      <p:sp>
        <p:nvSpPr>
          <p:cNvPr id="452" name="Google Shape;452;p71"/>
          <p:cNvSpPr txBox="1">
            <a:spLocks noGrp="1"/>
          </p:cNvSpPr>
          <p:nvPr>
            <p:ph type="title"/>
          </p:nvPr>
        </p:nvSpPr>
        <p:spPr>
          <a:xfrm>
            <a:off x="3857913" y="2965850"/>
            <a:ext cx="4107000" cy="539700"/>
          </a:xfrm>
          <a:prstGeom prst="rect">
            <a:avLst/>
          </a:prstGeom>
        </p:spPr>
        <p:txBody>
          <a:bodyPr spcFirstLastPara="1" wrap="square" lIns="0" tIns="91425" rIns="0" bIns="91425" anchor="t" anchorCtr="0">
            <a:noAutofit/>
          </a:bodyPr>
          <a:lstStyle/>
          <a:p>
            <a:pPr marL="0" lvl="0" indent="0" algn="l" rtl="0">
              <a:lnSpc>
                <a:spcPct val="100000"/>
              </a:lnSpc>
              <a:spcBef>
                <a:spcPts val="0"/>
              </a:spcBef>
              <a:spcAft>
                <a:spcPts val="0"/>
              </a:spcAft>
              <a:buNone/>
            </a:pPr>
            <a:r>
              <a:rPr lang="en" sz="4100">
                <a:solidFill>
                  <a:schemeClr val="lt1"/>
                </a:solidFill>
              </a:rPr>
              <a:t>Thank you</a:t>
            </a:r>
            <a:r>
              <a:rPr lang="en" sz="4100">
                <a:solidFill>
                  <a:schemeClr val="accent1"/>
                </a:solidFill>
              </a:rPr>
              <a:t>.</a:t>
            </a:r>
            <a:endParaRPr sz="4100">
              <a:solidFill>
                <a:schemeClr val="accent1"/>
              </a:solidFill>
            </a:endParaRPr>
          </a:p>
        </p:txBody>
      </p:sp>
      <p:sp>
        <p:nvSpPr>
          <p:cNvPr id="453" name="Google Shape;453;p71"/>
          <p:cNvSpPr/>
          <p:nvPr/>
        </p:nvSpPr>
        <p:spPr>
          <a:xfrm>
            <a:off x="2696612" y="915600"/>
            <a:ext cx="1248600" cy="124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pic>
        <p:nvPicPr>
          <p:cNvPr id="454" name="Google Shape;454;p71"/>
          <p:cNvPicPr preferRelativeResize="0">
            <a:picLocks noGrp="1"/>
          </p:cNvPicPr>
          <p:nvPr>
            <p:ph type="pic" idx="2"/>
          </p:nvPr>
        </p:nvPicPr>
        <p:blipFill rotWithShape="1">
          <a:blip r:embed="rId3">
            <a:alphaModFix amt="81000"/>
          </a:blip>
          <a:srcRect t="16634" b="16641"/>
          <a:stretch/>
        </p:blipFill>
        <p:spPr>
          <a:xfrm>
            <a:off x="1179088" y="1092650"/>
            <a:ext cx="2378400" cy="187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2"/>
        <p:cNvGrpSpPr/>
        <p:nvPr/>
      </p:nvGrpSpPr>
      <p:grpSpPr>
        <a:xfrm>
          <a:off x="0" y="0"/>
          <a:ext cx="0" cy="0"/>
          <a:chOff x="0" y="0"/>
          <a:chExt cx="0" cy="0"/>
        </a:xfrm>
      </p:grpSpPr>
      <p:sp>
        <p:nvSpPr>
          <p:cNvPr id="333" name="Google Shape;333;p64"/>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Autofit/>
          </a:bodyPr>
          <a:lstStyle/>
          <a:p>
            <a:r>
              <a:rPr lang="en-US" sz="18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Table of Contents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sz="1800" dirty="0">
              <a:solidFill>
                <a:schemeClr val="accent1"/>
              </a:solidFill>
            </a:endParaRPr>
          </a:p>
        </p:txBody>
      </p:sp>
      <p:sp>
        <p:nvSpPr>
          <p:cNvPr id="334" name="Google Shape;334;p64" descr="agenda_0"/>
          <p:cNvSpPr txBox="1">
            <a:spLocks noGrp="1"/>
          </p:cNvSpPr>
          <p:nvPr>
            <p:ph type="body" idx="4294967295"/>
          </p:nvPr>
        </p:nvSpPr>
        <p:spPr>
          <a:xfrm>
            <a:off x="457200" y="771525"/>
            <a:ext cx="4161900" cy="4371975"/>
          </a:xfrm>
          <a:prstGeom prst="rect">
            <a:avLst/>
          </a:prstGeom>
        </p:spPr>
        <p:txBody>
          <a:bodyPr spcFirstLastPara="1" wrap="square" lIns="0" tIns="91425" rIns="91425" bIns="0" anchor="b" anchorCtr="0">
            <a:noAutofit/>
          </a:bodyPr>
          <a:lstStyle/>
          <a:p>
            <a:pPr marL="342900" marR="0" lvl="0" indent="-342900">
              <a:lnSpc>
                <a:spcPct val="107000"/>
              </a:lnSpc>
              <a:spcAft>
                <a:spcPts val="800"/>
              </a:spcAft>
              <a:buNone/>
              <a:tabLst>
                <a:tab pos="457200" algn="l"/>
              </a:tabLst>
            </a:pP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Introduction</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Problem Statement</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Research and Findings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BI Market Growth</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Key BI Components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Popular BI Tools</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600" b="1" kern="100" dirty="0">
                <a:solidFill>
                  <a:schemeClr val="bg2"/>
                </a:solidFill>
                <a:latin typeface="Calibri" panose="020F0502020204030204" pitchFamily="34" charset="0"/>
                <a:ea typeface="Calibri" panose="020F0502020204030204" pitchFamily="34" charset="0"/>
                <a:cs typeface="Times New Roman" panose="02020603050405020304" pitchFamily="18" charset="0"/>
              </a:rPr>
              <a:t>Future role of BI</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Opportunities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Challenges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Conclusion</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50000"/>
              </a:lnSpc>
              <a:spcBef>
                <a:spcPts val="0"/>
              </a:spcBef>
              <a:spcAft>
                <a:spcPts val="0"/>
              </a:spcAft>
              <a:buClr>
                <a:schemeClr val="dk1"/>
              </a:buClr>
              <a:buSzPts val="1400"/>
              <a:buNone/>
            </a:pPr>
            <a:r>
              <a:rPr lang="en" dirty="0">
                <a:solidFill>
                  <a:schemeClr val="bg2"/>
                </a:solidFill>
              </a:rPr>
              <a:t> </a:t>
            </a:r>
            <a:endParaRPr b="1"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65" descr="image"/>
          <p:cNvPicPr preferRelativeResize="0"/>
          <p:nvPr/>
        </p:nvPicPr>
        <p:blipFill rotWithShape="1">
          <a:blip r:embed="rId3">
            <a:alphaModFix amt="80000"/>
          </a:blip>
          <a:srcRect l="19573" r="24994"/>
          <a:stretch/>
        </p:blipFill>
        <p:spPr>
          <a:xfrm>
            <a:off x="457200" y="1053500"/>
            <a:ext cx="3113748" cy="3749350"/>
          </a:xfrm>
          <a:prstGeom prst="rect">
            <a:avLst/>
          </a:prstGeom>
          <a:noFill/>
          <a:ln>
            <a:noFill/>
          </a:ln>
        </p:spPr>
      </p:pic>
      <p:sp>
        <p:nvSpPr>
          <p:cNvPr id="340" name="Google Shape;340;p65"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dirty="0">
                <a:solidFill>
                  <a:srgbClr val="736CED"/>
                </a:solidFill>
                <a:latin typeface="Hanken Grotesk"/>
                <a:ea typeface="Hanken Grotesk"/>
                <a:cs typeface="Hanken Grotesk"/>
                <a:sym typeface="Hanken Grotesk"/>
              </a:rPr>
              <a:t>Overview</a:t>
            </a:r>
            <a:endParaRPr sz="800" dirty="0">
              <a:solidFill>
                <a:srgbClr val="736CED"/>
              </a:solidFill>
              <a:latin typeface="Hanken Grotesk"/>
              <a:ea typeface="Hanken Grotesk"/>
              <a:cs typeface="Hanken Grotesk"/>
              <a:sym typeface="Hanken Grotesk"/>
            </a:endParaRPr>
          </a:p>
        </p:txBody>
      </p:sp>
      <p:sp>
        <p:nvSpPr>
          <p:cNvPr id="341" name="Google Shape;341;p65"/>
          <p:cNvSpPr/>
          <p:nvPr/>
        </p:nvSpPr>
        <p:spPr>
          <a:xfrm>
            <a:off x="485750" y="414100"/>
            <a:ext cx="82200" cy="82200"/>
          </a:xfrm>
          <a:prstGeom prst="ellipse">
            <a:avLst/>
          </a:prstGeom>
          <a:solidFill>
            <a:srgbClr val="736C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342" name="Google Shape;342;p65"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Introduction to Business Intelligence</a:t>
            </a:r>
            <a:endParaRPr>
              <a:solidFill>
                <a:schemeClr val="dk1"/>
              </a:solidFill>
            </a:endParaRPr>
          </a:p>
        </p:txBody>
      </p:sp>
      <p:sp>
        <p:nvSpPr>
          <p:cNvPr id="343" name="Google Shape;343;p65" descr="swappable_0"/>
          <p:cNvSpPr/>
          <p:nvPr/>
        </p:nvSpPr>
        <p:spPr>
          <a:xfrm>
            <a:off x="2852100" y="915702"/>
            <a:ext cx="802800" cy="803100"/>
          </a:xfrm>
          <a:prstGeom prst="ellipse">
            <a:avLst/>
          </a:prstGeom>
          <a:solidFill>
            <a:srgbClr val="D1AC00">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5" descr="detail"/>
          <p:cNvSpPr txBox="1">
            <a:spLocks noGrp="1"/>
          </p:cNvSpPr>
          <p:nvPr>
            <p:ph type="body" idx="2"/>
          </p:nvPr>
        </p:nvSpPr>
        <p:spPr>
          <a:xfrm>
            <a:off x="3951400" y="1718800"/>
            <a:ext cx="4725300" cy="3310500"/>
          </a:xfrm>
          <a:prstGeom prst="rect">
            <a:avLst/>
          </a:prstGeom>
        </p:spPr>
        <p:txBody>
          <a:bodyPr spcFirstLastPara="1" wrap="square" lIns="91425" tIns="91425" rIns="91425" bIns="91425" anchor="t" anchorCtr="0">
            <a:noAutofit/>
          </a:bodyPr>
          <a:lstStyle/>
          <a:p>
            <a:pPr marL="400050" lvl="0" indent="-254000" algn="l" rtl="0">
              <a:lnSpc>
                <a:spcPct val="100000"/>
              </a:lnSpc>
              <a:spcBef>
                <a:spcPts val="0"/>
              </a:spcBef>
              <a:spcAft>
                <a:spcPts val="0"/>
              </a:spcAft>
              <a:buClr>
                <a:schemeClr val="accent1"/>
              </a:buClr>
              <a:buSzPts val="1300"/>
              <a:buFont typeface="Hanken Grotesk"/>
              <a:buChar char="•"/>
            </a:pPr>
            <a:r>
              <a:rPr lang="en" sz="1300">
                <a:latin typeface="Hanken Grotesk"/>
                <a:ea typeface="Hanken Grotesk"/>
                <a:cs typeface="Hanken Grotesk"/>
                <a:sym typeface="Hanken Grotesk"/>
              </a:rPr>
              <a:t>Business Intelligence (BI) is a technology-driven process that transforms raw data into meaningful insights, enabling organizations to make informed decisions.</a:t>
            </a:r>
            <a:endParaRPr sz="1300">
              <a:latin typeface="Hanken Grotesk"/>
              <a:ea typeface="Hanken Grotesk"/>
              <a:cs typeface="Hanken Grotesk"/>
              <a:sym typeface="Hanken Grotesk"/>
            </a:endParaRPr>
          </a:p>
          <a:p>
            <a:pPr marL="400050" lvl="0" indent="-254000" algn="l" rtl="0">
              <a:lnSpc>
                <a:spcPct val="100000"/>
              </a:lnSpc>
              <a:spcBef>
                <a:spcPts val="1000"/>
              </a:spcBef>
              <a:spcAft>
                <a:spcPts val="0"/>
              </a:spcAft>
              <a:buClr>
                <a:schemeClr val="accent1"/>
              </a:buClr>
              <a:buSzPts val="1300"/>
              <a:buFont typeface="Hanken Grotesk"/>
              <a:buChar char="•"/>
            </a:pPr>
            <a:r>
              <a:rPr lang="en" sz="1300">
                <a:latin typeface="Hanken Grotesk"/>
                <a:ea typeface="Hanken Grotesk"/>
                <a:cs typeface="Hanken Grotesk"/>
                <a:sym typeface="Hanken Grotesk"/>
              </a:rPr>
              <a:t>BI encompasses data analytics, reporting, and visualization tools that help identify trends, track performance, and optimize operations.</a:t>
            </a:r>
            <a:endParaRPr sz="1300">
              <a:latin typeface="Hanken Grotesk"/>
              <a:ea typeface="Hanken Grotesk"/>
              <a:cs typeface="Hanken Grotesk"/>
              <a:sym typeface="Hanken Grotesk"/>
            </a:endParaRPr>
          </a:p>
          <a:p>
            <a:pPr marL="400050" lvl="0" indent="-254000" algn="l" rtl="0">
              <a:lnSpc>
                <a:spcPct val="100000"/>
              </a:lnSpc>
              <a:spcBef>
                <a:spcPts val="1000"/>
              </a:spcBef>
              <a:spcAft>
                <a:spcPts val="1000"/>
              </a:spcAft>
              <a:buClr>
                <a:schemeClr val="accent1"/>
              </a:buClr>
              <a:buSzPts val="1300"/>
              <a:buFont typeface="Hanken Grotesk"/>
              <a:buChar char="•"/>
            </a:pPr>
            <a:r>
              <a:rPr lang="en" sz="1300">
                <a:latin typeface="Hanken Grotesk"/>
                <a:ea typeface="Hanken Grotesk"/>
                <a:cs typeface="Hanken Grotesk"/>
                <a:sym typeface="Hanken Grotesk"/>
              </a:rPr>
              <a:t>Effective BI helps organizations increase efficiency, enhance customer experiences, and improve financial performance by leveraging data-driven strategies.</a:t>
            </a:r>
            <a:endParaRPr sz="1300">
              <a:latin typeface="Hanken Grotesk"/>
              <a:ea typeface="Hanken Grotesk"/>
              <a:cs typeface="Hanken Grotesk"/>
              <a:sym typeface="Hanken Grotesk"/>
            </a:endParaRPr>
          </a:p>
        </p:txBody>
      </p:sp>
      <p:sp>
        <p:nvSpPr>
          <p:cNvPr id="345" name="Google Shape;345;p65" descr="header"/>
          <p:cNvSpPr txBox="1"/>
          <p:nvPr/>
        </p:nvSpPr>
        <p:spPr>
          <a:xfrm>
            <a:off x="3955313" y="1053500"/>
            <a:ext cx="4284900" cy="60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dirty="0">
                <a:solidFill>
                  <a:schemeClr val="dk1"/>
                </a:solidFill>
                <a:latin typeface="Hanken Grotesk Medium"/>
                <a:ea typeface="Hanken Grotesk Medium"/>
                <a:cs typeface="Hanken Grotesk Medium"/>
                <a:sym typeface="Hanken Grotesk Medium"/>
              </a:rPr>
              <a:t>Business Intelligence</a:t>
            </a:r>
            <a:endParaRPr sz="1600" dirty="0">
              <a:solidFill>
                <a:schemeClr val="dk1"/>
              </a:solidFill>
              <a:latin typeface="Hanken Grotesk Medium"/>
              <a:ea typeface="Hanken Grotesk Medium"/>
              <a:cs typeface="Hanken Grotesk Medium"/>
              <a:sym typeface="Hanken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9904E-64DE-0112-1642-32AC65C2F61D}"/>
              </a:ext>
            </a:extLst>
          </p:cNvPr>
          <p:cNvSpPr>
            <a:spLocks noGrp="1"/>
          </p:cNvSpPr>
          <p:nvPr>
            <p:ph type="title"/>
          </p:nvPr>
        </p:nvSpPr>
        <p:spPr/>
        <p:txBody>
          <a:bodyPr/>
          <a:lstStyle/>
          <a:p>
            <a:r>
              <a:rPr lang="en-US" b="1" dirty="0"/>
              <a:t>Problem Statement</a:t>
            </a:r>
          </a:p>
        </p:txBody>
      </p:sp>
      <p:sp>
        <p:nvSpPr>
          <p:cNvPr id="4" name="Text Placeholder 3">
            <a:extLst>
              <a:ext uri="{FF2B5EF4-FFF2-40B4-BE49-F238E27FC236}">
                <a16:creationId xmlns:a16="http://schemas.microsoft.com/office/drawing/2014/main" id="{ED9C788C-7D73-E13A-56F3-2A964365CA51}"/>
              </a:ext>
            </a:extLst>
          </p:cNvPr>
          <p:cNvSpPr>
            <a:spLocks noGrp="1"/>
          </p:cNvSpPr>
          <p:nvPr>
            <p:ph type="body" idx="2"/>
          </p:nvPr>
        </p:nvSpPr>
        <p:spPr>
          <a:xfrm>
            <a:off x="457200" y="915600"/>
            <a:ext cx="4907756" cy="4163606"/>
          </a:xfrm>
        </p:spPr>
        <p:txBody>
          <a:bodyPr>
            <a:normAutofit/>
          </a:bodyPr>
          <a:lstStyle/>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Data Overload: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Organizations collect large amounts of data but struggle to process and interpret it effectively.</a:t>
            </a:r>
          </a:p>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Slow Decision-Making: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Traditional reporting methods take time and do not provide real-time insights for quick decision-making.</a:t>
            </a:r>
          </a:p>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Lack of Integration: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 is often scattered across multiple sources, making it difficult to consolidate and analyze efficiently.</a:t>
            </a:r>
          </a:p>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Competitive Pressure: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Companies without BI tools risk falling behind as competitors leverage data for strategic advantages.</a:t>
            </a:r>
          </a:p>
          <a:p>
            <a:endParaRPr lang="en-US" dirty="0"/>
          </a:p>
        </p:txBody>
      </p:sp>
      <p:pic>
        <p:nvPicPr>
          <p:cNvPr id="7" name="Picture 6">
            <a:extLst>
              <a:ext uri="{FF2B5EF4-FFF2-40B4-BE49-F238E27FC236}">
                <a16:creationId xmlns:a16="http://schemas.microsoft.com/office/drawing/2014/main" id="{935D4792-E8B5-FB3F-DA60-3B0D06DD0C09}"/>
              </a:ext>
            </a:extLst>
          </p:cNvPr>
          <p:cNvPicPr>
            <a:picLocks noChangeAspect="1"/>
          </p:cNvPicPr>
          <p:nvPr/>
        </p:nvPicPr>
        <p:blipFill>
          <a:blip r:embed="rId2"/>
          <a:stretch>
            <a:fillRect/>
          </a:stretch>
        </p:blipFill>
        <p:spPr>
          <a:xfrm>
            <a:off x="5910705" y="1335880"/>
            <a:ext cx="2704657" cy="2728913"/>
          </a:xfrm>
          <a:prstGeom prst="rect">
            <a:avLst/>
          </a:prstGeom>
        </p:spPr>
      </p:pic>
    </p:spTree>
    <p:extLst>
      <p:ext uri="{BB962C8B-B14F-4D97-AF65-F5344CB8AC3E}">
        <p14:creationId xmlns:p14="http://schemas.microsoft.com/office/powerpoint/2010/main" val="24687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9"/>
        <p:cNvGrpSpPr/>
        <p:nvPr/>
      </p:nvGrpSpPr>
      <p:grpSpPr>
        <a:xfrm>
          <a:off x="0" y="0"/>
          <a:ext cx="0" cy="0"/>
          <a:chOff x="0" y="0"/>
          <a:chExt cx="0" cy="0"/>
        </a:xfrm>
      </p:grpSpPr>
      <p:sp>
        <p:nvSpPr>
          <p:cNvPr id="350" name="Google Shape;350;p66"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sz="1400" dirty="0"/>
              <a:t>Current BI Market Growth</a:t>
            </a:r>
            <a:endParaRPr sz="1400" dirty="0">
              <a:solidFill>
                <a:schemeClr val="dk1"/>
              </a:solidFill>
            </a:endParaRPr>
          </a:p>
        </p:txBody>
      </p:sp>
      <p:sp>
        <p:nvSpPr>
          <p:cNvPr id="351" name="Google Shape;351;p66" descr="header_0"/>
          <p:cNvSpPr txBox="1">
            <a:spLocks noGrp="1"/>
          </p:cNvSpPr>
          <p:nvPr>
            <p:ph type="subTitle" idx="4"/>
          </p:nvPr>
        </p:nvSpPr>
        <p:spPr>
          <a:xfrm>
            <a:off x="2727350" y="1170400"/>
            <a:ext cx="5480100" cy="24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solidFill>
                  <a:schemeClr val="dk2"/>
                </a:solidFill>
              </a:rPr>
              <a:t>Rapid Expansion of BI Industry</a:t>
            </a:r>
            <a:endParaRPr b="1" dirty="0">
              <a:solidFill>
                <a:schemeClr val="dk2"/>
              </a:solidFill>
            </a:endParaRPr>
          </a:p>
        </p:txBody>
      </p:sp>
      <p:sp>
        <p:nvSpPr>
          <p:cNvPr id="352" name="Google Shape;352;p66" descr="header_1"/>
          <p:cNvSpPr txBox="1">
            <a:spLocks noGrp="1"/>
          </p:cNvSpPr>
          <p:nvPr>
            <p:ph type="subTitle" idx="5"/>
          </p:nvPr>
        </p:nvSpPr>
        <p:spPr>
          <a:xfrm>
            <a:off x="2677343" y="2537713"/>
            <a:ext cx="5480100" cy="24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solidFill>
                  <a:schemeClr val="dk2"/>
                </a:solidFill>
              </a:rPr>
              <a:t>Case Studies: Coca-Cola and Netflix</a:t>
            </a:r>
            <a:endParaRPr b="1" dirty="0">
              <a:solidFill>
                <a:schemeClr val="dk2"/>
              </a:solidFill>
            </a:endParaRPr>
          </a:p>
        </p:txBody>
      </p:sp>
      <p:sp>
        <p:nvSpPr>
          <p:cNvPr id="353" name="Google Shape;353;p66" descr="detail_0"/>
          <p:cNvSpPr txBox="1">
            <a:spLocks noGrp="1"/>
          </p:cNvSpPr>
          <p:nvPr>
            <p:ph type="body" idx="1"/>
          </p:nvPr>
        </p:nvSpPr>
        <p:spPr>
          <a:xfrm>
            <a:off x="2727350" y="1555936"/>
            <a:ext cx="5480100" cy="793789"/>
          </a:xfrm>
          <a:prstGeom prst="rect">
            <a:avLst/>
          </a:prstGeom>
        </p:spPr>
        <p:txBody>
          <a:bodyPr spcFirstLastPara="1" wrap="square" lIns="91425" tIns="91425" rIns="91425" bIns="91425" anchor="t" anchorCtr="0">
            <a:noAutofit/>
          </a:bodyPr>
          <a:lstStyle/>
          <a:p>
            <a:pPr marL="136525" lvl="0" indent="0" algn="l" rtl="0">
              <a:lnSpc>
                <a:spcPct val="90000"/>
              </a:lnSpc>
              <a:spcBef>
                <a:spcPts val="0"/>
              </a:spcBef>
              <a:spcAft>
                <a:spcPts val="1000"/>
              </a:spcAft>
              <a:buClr>
                <a:schemeClr val="accent4"/>
              </a:buClr>
              <a:buSzPts val="1000"/>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BI industry is rapidly expanding, with global adoption expected to grow significantly in the coming years due to increased demand for data-driven decision-making.</a:t>
            </a:r>
            <a:endParaRPr sz="1600" dirty="0">
              <a:latin typeface="Hanken Grotesk"/>
              <a:ea typeface="Hanken Grotesk"/>
              <a:cs typeface="Hanken Grotesk"/>
              <a:sym typeface="Hanken Grotesk"/>
            </a:endParaRPr>
          </a:p>
        </p:txBody>
      </p:sp>
      <p:sp>
        <p:nvSpPr>
          <p:cNvPr id="354" name="Google Shape;354;p66" descr="detail_1"/>
          <p:cNvSpPr txBox="1">
            <a:spLocks noGrp="1"/>
          </p:cNvSpPr>
          <p:nvPr>
            <p:ph type="body" idx="1"/>
          </p:nvPr>
        </p:nvSpPr>
        <p:spPr>
          <a:xfrm>
            <a:off x="2727350" y="2854025"/>
            <a:ext cx="5480100" cy="2210893"/>
          </a:xfrm>
          <a:prstGeom prst="rect">
            <a:avLst/>
          </a:prstGeom>
        </p:spPr>
        <p:txBody>
          <a:bodyPr spcFirstLastPara="1" wrap="square" lIns="91425" tIns="91425" rIns="91425" bIns="91425" anchor="t" anchorCtr="0">
            <a:noAutofit/>
          </a:bodyPr>
          <a:lstStyle/>
          <a:p>
            <a:pPr marL="0" marR="0" lvl="0" indent="0">
              <a:lnSpc>
                <a:spcPct val="107000"/>
              </a:lnSpc>
              <a:spcAft>
                <a:spcPts val="800"/>
              </a:spcAft>
              <a:buNone/>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Coca-Cola: </a:t>
            </a:r>
            <a:r>
              <a:rPr lang="en-US" kern="100" dirty="0">
                <a:effectLst/>
                <a:latin typeface="Calibri" panose="020F0502020204030204" pitchFamily="34" charset="0"/>
                <a:ea typeface="Calibri" panose="020F0502020204030204" pitchFamily="34" charset="0"/>
                <a:cs typeface="Times New Roman" panose="02020603050405020304" pitchFamily="18" charset="0"/>
              </a:rPr>
              <a:t>With 35 million Twitter followers and a whopping 105 million Facebook fans, Coca-Cola benefits from its social media data. Using AI-powered image-recognition technology, the company can tell when photographs of its drinks post online. This data, paired with the power of BI, gives the company important insights into who is drinking their beverages, where they are and why they mention the brand online. The information helps serve consumers more targeted advertising, which is four times more likely than a general ad to result in a click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206375" algn="l" rtl="0">
              <a:lnSpc>
                <a:spcPct val="90000"/>
              </a:lnSpc>
              <a:spcBef>
                <a:spcPts val="0"/>
              </a:spcBef>
              <a:spcAft>
                <a:spcPts val="1000"/>
              </a:spcAft>
              <a:buClr>
                <a:schemeClr val="accent4"/>
              </a:buClr>
              <a:buSzPts val="1000"/>
              <a:buFont typeface="Hanken Grotesk"/>
              <a:buChar char="•"/>
            </a:pPr>
            <a:endParaRPr lang="en-US" sz="1000" dirty="0">
              <a:latin typeface="Hanken Grotesk"/>
              <a:ea typeface="Hanken Grotesk"/>
              <a:cs typeface="Hanken Grotesk"/>
              <a:sym typeface="Hanken Grotesk"/>
            </a:endParaRPr>
          </a:p>
        </p:txBody>
      </p:sp>
      <p:sp>
        <p:nvSpPr>
          <p:cNvPr id="356" name="Google Shape;356;p66" descr="chapter"/>
          <p:cNvSpPr txBox="1"/>
          <p:nvPr/>
        </p:nvSpPr>
        <p:spPr>
          <a:xfrm>
            <a:off x="457199" y="241018"/>
            <a:ext cx="2467200" cy="324600"/>
          </a:xfrm>
          <a:prstGeom prst="rect">
            <a:avLst/>
          </a:prstGeom>
          <a:noFill/>
          <a:ln>
            <a:noFill/>
          </a:ln>
        </p:spPr>
        <p:txBody>
          <a:bodyPr spcFirstLastPara="1" wrap="square" lIns="0" tIns="0" rIns="0" bIns="0" anchor="ctr" anchorCtr="0">
            <a:noAutofit/>
          </a:bodyPr>
          <a:lstStyle/>
          <a:p>
            <a:pPr marR="0">
              <a:lnSpc>
                <a:spcPct val="107000"/>
              </a:lnSpc>
              <a:spcAft>
                <a:spcPts val="800"/>
              </a:spcAft>
            </a:pPr>
            <a:r>
              <a:rPr lang="en-US" sz="16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Research and Findings</a:t>
            </a:r>
            <a:endParaRPr lang="en-US" sz="16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57" name="Google Shape;357;p66" descr="swappable_1"/>
          <p:cNvPicPr preferRelativeResize="0">
            <a:picLocks noGrp="1"/>
          </p:cNvPicPr>
          <p:nvPr>
            <p:ph type="pic" idx="2"/>
          </p:nvPr>
        </p:nvPicPr>
        <p:blipFill rotWithShape="1">
          <a:blip r:embed="rId3">
            <a:alphaModFix amt="50000"/>
          </a:blip>
          <a:srcRect t="16636" b="16629"/>
          <a:stretch/>
        </p:blipFill>
        <p:spPr>
          <a:xfrm>
            <a:off x="457199" y="3037776"/>
            <a:ext cx="1730700" cy="1732800"/>
          </a:xfrm>
          <a:prstGeom prst="ellipse">
            <a:avLst/>
          </a:prstGeom>
          <a:noFill/>
          <a:ln>
            <a:noFill/>
          </a:ln>
        </p:spPr>
      </p:pic>
      <p:pic>
        <p:nvPicPr>
          <p:cNvPr id="358" name="Google Shape;358;p66" descr="swappable_0"/>
          <p:cNvPicPr preferRelativeResize="0">
            <a:picLocks noGrp="1"/>
          </p:cNvPicPr>
          <p:nvPr>
            <p:ph type="pic" idx="3"/>
          </p:nvPr>
        </p:nvPicPr>
        <p:blipFill rotWithShape="1">
          <a:blip r:embed="rId4">
            <a:alphaModFix amt="50000"/>
          </a:blip>
          <a:srcRect l="21815" t="55359" r="21815" b="-528"/>
          <a:stretch/>
        </p:blipFill>
        <p:spPr>
          <a:xfrm>
            <a:off x="457199" y="1121226"/>
            <a:ext cx="1730700" cy="17328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F9AA0D-124F-8B00-5632-21179EFD6054}"/>
              </a:ext>
            </a:extLst>
          </p:cNvPr>
          <p:cNvSpPr>
            <a:spLocks noGrp="1"/>
          </p:cNvSpPr>
          <p:nvPr>
            <p:ph type="body" idx="2"/>
          </p:nvPr>
        </p:nvSpPr>
        <p:spPr>
          <a:xfrm>
            <a:off x="622500" y="302212"/>
            <a:ext cx="4313832" cy="4219782"/>
          </a:xfrm>
        </p:spPr>
        <p:txBody>
          <a:bodyPr>
            <a:normAutofit fontScale="92500" lnSpcReduction="10000"/>
          </a:bodyPr>
          <a:lstStyle/>
          <a:p>
            <a:pPr marL="0" marR="0" lvl="0" indent="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Netflix: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online entertainment company’s 148 million subscribers give it a massive BI advantage.</a:t>
            </a: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does Netflix use business intelligence?</a:t>
            </a:r>
          </a:p>
          <a:p>
            <a:pPr marL="0" marR="0" indent="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Netflix uses data in multiple ways. One example is how the company formulates and validates original programming ideas based on previously viewed programs. Netflix also uses business intelligence to get people to engage with its content. The service is so good at targeted content promotion that its recommendation system drives over 80% of streamed content.</a:t>
            </a:r>
          </a:p>
          <a:p>
            <a:endParaRPr lang="en-US" dirty="0"/>
          </a:p>
        </p:txBody>
      </p:sp>
      <p:pic>
        <p:nvPicPr>
          <p:cNvPr id="9" name="Graphic 8">
            <a:extLst>
              <a:ext uri="{FF2B5EF4-FFF2-40B4-BE49-F238E27FC236}">
                <a16:creationId xmlns:a16="http://schemas.microsoft.com/office/drawing/2014/main" id="{A9BE5526-8B37-FA3F-73DF-EFDCCA0CD6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9355" y="1171575"/>
            <a:ext cx="2336007" cy="2457450"/>
          </a:xfrm>
          <a:prstGeom prst="rect">
            <a:avLst/>
          </a:prstGeom>
        </p:spPr>
      </p:pic>
    </p:spTree>
    <p:extLst>
      <p:ext uri="{BB962C8B-B14F-4D97-AF65-F5344CB8AC3E}">
        <p14:creationId xmlns:p14="http://schemas.microsoft.com/office/powerpoint/2010/main" val="194680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7" descr="detail_0"/>
          <p:cNvSpPr txBox="1">
            <a:spLocks noGrp="1"/>
          </p:cNvSpPr>
          <p:nvPr>
            <p:ph type="body" idx="2"/>
          </p:nvPr>
        </p:nvSpPr>
        <p:spPr>
          <a:xfrm>
            <a:off x="457200" y="1715150"/>
            <a:ext cx="3441300" cy="10740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A centralized storage system that consolidates data from various sources, enabling efficient analysis and reporting.</a:t>
            </a:r>
            <a:endParaRPr sz="1200">
              <a:latin typeface="Hanken Grotesk"/>
              <a:ea typeface="Hanken Grotesk"/>
              <a:cs typeface="Hanken Grotesk"/>
              <a:sym typeface="Hanken Grotesk"/>
            </a:endParaRPr>
          </a:p>
        </p:txBody>
      </p:sp>
      <p:sp>
        <p:nvSpPr>
          <p:cNvPr id="364" name="Google Shape;364;p67" descr="header_0"/>
          <p:cNvSpPr txBox="1">
            <a:spLocks noGrp="1"/>
          </p:cNvSpPr>
          <p:nvPr>
            <p:ph type="subTitle" idx="1"/>
          </p:nvPr>
        </p:nvSpPr>
        <p:spPr>
          <a:xfrm>
            <a:off x="457200" y="1300250"/>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dirty="0">
                <a:solidFill>
                  <a:schemeClr val="accent1"/>
                </a:solidFill>
              </a:rPr>
              <a:t>Data Warehousing</a:t>
            </a:r>
            <a:endParaRPr sz="1200" b="1" dirty="0">
              <a:solidFill>
                <a:schemeClr val="accent1"/>
              </a:solidFill>
            </a:endParaRPr>
          </a:p>
        </p:txBody>
      </p:sp>
      <p:sp>
        <p:nvSpPr>
          <p:cNvPr id="365" name="Google Shape;365;p67" descr="detail_1"/>
          <p:cNvSpPr txBox="1">
            <a:spLocks noGrp="1"/>
          </p:cNvSpPr>
          <p:nvPr>
            <p:ph type="body" idx="2"/>
          </p:nvPr>
        </p:nvSpPr>
        <p:spPr>
          <a:xfrm>
            <a:off x="4571998" y="1715150"/>
            <a:ext cx="3441300" cy="10740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The process of discovering patterns and extracting valuable information from large datasets to inform business decisions.</a:t>
            </a:r>
            <a:endParaRPr sz="1200">
              <a:latin typeface="Hanken Grotesk"/>
              <a:ea typeface="Hanken Grotesk"/>
              <a:cs typeface="Hanken Grotesk"/>
              <a:sym typeface="Hanken Grotesk"/>
            </a:endParaRPr>
          </a:p>
        </p:txBody>
      </p:sp>
      <p:sp>
        <p:nvSpPr>
          <p:cNvPr id="366" name="Google Shape;366;p67" descr="header_1"/>
          <p:cNvSpPr txBox="1">
            <a:spLocks noGrp="1"/>
          </p:cNvSpPr>
          <p:nvPr>
            <p:ph type="subTitle" idx="1"/>
          </p:nvPr>
        </p:nvSpPr>
        <p:spPr>
          <a:xfrm>
            <a:off x="4572000" y="1300250"/>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a:solidFill>
                  <a:schemeClr val="accent1"/>
                </a:solidFill>
              </a:rPr>
              <a:t>Data Mining</a:t>
            </a:r>
            <a:endParaRPr sz="1200" b="1">
              <a:solidFill>
                <a:schemeClr val="accent1"/>
              </a:solidFill>
            </a:endParaRPr>
          </a:p>
        </p:txBody>
      </p:sp>
      <p:sp>
        <p:nvSpPr>
          <p:cNvPr id="367" name="Google Shape;367;p67" descr="detail_2"/>
          <p:cNvSpPr txBox="1">
            <a:spLocks noGrp="1"/>
          </p:cNvSpPr>
          <p:nvPr>
            <p:ph type="body" idx="2"/>
          </p:nvPr>
        </p:nvSpPr>
        <p:spPr>
          <a:xfrm>
            <a:off x="457200" y="3348575"/>
            <a:ext cx="3441300" cy="10419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Dashboards and visual reports that present data in a clear and intuitive format for executives and stakeholders.</a:t>
            </a:r>
            <a:endParaRPr sz="1200">
              <a:latin typeface="Hanken Grotesk"/>
              <a:ea typeface="Hanken Grotesk"/>
              <a:cs typeface="Hanken Grotesk"/>
              <a:sym typeface="Hanken Grotesk"/>
            </a:endParaRPr>
          </a:p>
        </p:txBody>
      </p:sp>
      <p:sp>
        <p:nvSpPr>
          <p:cNvPr id="368" name="Google Shape;368;p67" descr="header_2"/>
          <p:cNvSpPr txBox="1">
            <a:spLocks noGrp="1"/>
          </p:cNvSpPr>
          <p:nvPr>
            <p:ph type="subTitle" idx="1"/>
          </p:nvPr>
        </p:nvSpPr>
        <p:spPr>
          <a:xfrm>
            <a:off x="457200" y="2933878"/>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a:solidFill>
                  <a:schemeClr val="accent1"/>
                </a:solidFill>
              </a:rPr>
              <a:t>Reporting &amp; Visualization</a:t>
            </a:r>
            <a:endParaRPr sz="1200" b="1">
              <a:solidFill>
                <a:schemeClr val="accent1"/>
              </a:solidFill>
            </a:endParaRPr>
          </a:p>
        </p:txBody>
      </p:sp>
      <p:sp>
        <p:nvSpPr>
          <p:cNvPr id="369" name="Google Shape;369;p67" descr="detail_3"/>
          <p:cNvSpPr txBox="1">
            <a:spLocks noGrp="1"/>
          </p:cNvSpPr>
          <p:nvPr>
            <p:ph type="body" idx="2"/>
          </p:nvPr>
        </p:nvSpPr>
        <p:spPr>
          <a:xfrm>
            <a:off x="4571998" y="3348575"/>
            <a:ext cx="3441300" cy="10419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Utilizes AI and machine learning to anticipate future trends, helping organizations make proactive decisions.</a:t>
            </a:r>
            <a:endParaRPr sz="1200">
              <a:latin typeface="Hanken Grotesk"/>
              <a:ea typeface="Hanken Grotesk"/>
              <a:cs typeface="Hanken Grotesk"/>
              <a:sym typeface="Hanken Grotesk"/>
            </a:endParaRPr>
          </a:p>
        </p:txBody>
      </p:sp>
      <p:sp>
        <p:nvSpPr>
          <p:cNvPr id="370" name="Google Shape;370;p67" descr="header_3"/>
          <p:cNvSpPr txBox="1">
            <a:spLocks noGrp="1"/>
          </p:cNvSpPr>
          <p:nvPr>
            <p:ph type="subTitle" idx="1"/>
          </p:nvPr>
        </p:nvSpPr>
        <p:spPr>
          <a:xfrm>
            <a:off x="4571999" y="2933878"/>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a:solidFill>
                  <a:schemeClr val="accent1"/>
                </a:solidFill>
              </a:rPr>
              <a:t>Predictive Analytics</a:t>
            </a:r>
            <a:endParaRPr sz="1200" b="1">
              <a:solidFill>
                <a:schemeClr val="accent1"/>
              </a:solidFill>
            </a:endParaRPr>
          </a:p>
        </p:txBody>
      </p:sp>
      <p:sp>
        <p:nvSpPr>
          <p:cNvPr id="371" name="Google Shape;371;p67"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rgbClr val="736CED"/>
                </a:solidFill>
                <a:latin typeface="Hanken Grotesk"/>
                <a:ea typeface="Hanken Grotesk"/>
                <a:cs typeface="Hanken Grotesk"/>
                <a:sym typeface="Hanken Grotesk"/>
              </a:rPr>
              <a:t>Components</a:t>
            </a:r>
            <a:endParaRPr sz="800">
              <a:solidFill>
                <a:srgbClr val="736CED"/>
              </a:solidFill>
              <a:latin typeface="Hanken Grotesk"/>
              <a:ea typeface="Hanken Grotesk"/>
              <a:cs typeface="Hanken Grotesk"/>
              <a:sym typeface="Hanken Grotesk"/>
            </a:endParaRPr>
          </a:p>
        </p:txBody>
      </p:sp>
      <p:sp>
        <p:nvSpPr>
          <p:cNvPr id="372" name="Google Shape;372;p67"/>
          <p:cNvSpPr/>
          <p:nvPr/>
        </p:nvSpPr>
        <p:spPr>
          <a:xfrm>
            <a:off x="485750" y="414100"/>
            <a:ext cx="82200" cy="82200"/>
          </a:xfrm>
          <a:prstGeom prst="ellipse">
            <a:avLst/>
          </a:prstGeom>
          <a:solidFill>
            <a:srgbClr val="736C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373" name="Google Shape;373;p67"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Key Components of BI</a:t>
            </a:r>
            <a:endParaRPr>
              <a:solidFill>
                <a:schemeClr val="dk1"/>
              </a:solidFill>
            </a:endParaRPr>
          </a:p>
        </p:txBody>
      </p:sp>
      <p:sp>
        <p:nvSpPr>
          <p:cNvPr id="374" name="Google Shape;374;p67"/>
          <p:cNvSpPr/>
          <p:nvPr/>
        </p:nvSpPr>
        <p:spPr>
          <a:xfrm>
            <a:off x="0" y="5088450"/>
            <a:ext cx="9144000" cy="5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4"/>
        <p:cNvGrpSpPr/>
        <p:nvPr/>
      </p:nvGrpSpPr>
      <p:grpSpPr>
        <a:xfrm>
          <a:off x="0" y="0"/>
          <a:ext cx="0" cy="0"/>
          <a:chOff x="0" y="0"/>
          <a:chExt cx="0" cy="0"/>
        </a:xfrm>
      </p:grpSpPr>
      <p:sp>
        <p:nvSpPr>
          <p:cNvPr id="385" name="Google Shape;385;p68" descr="detail_0"/>
          <p:cNvSpPr txBox="1">
            <a:spLocks noGrp="1"/>
          </p:cNvSpPr>
          <p:nvPr>
            <p:ph type="body" idx="4294967295"/>
          </p:nvPr>
        </p:nvSpPr>
        <p:spPr>
          <a:xfrm>
            <a:off x="3291218" y="1593548"/>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latin typeface="Hanken Grotesk"/>
                <a:ea typeface="Hanken Grotesk"/>
                <a:cs typeface="Hanken Grotesk"/>
                <a:sym typeface="Hanken Grotesk"/>
              </a:rPr>
              <a:t>A leading BI tool that offers robust data visualization and business analytics capabilities, enabling users to create interactive reports and dashboards.</a:t>
            </a:r>
            <a:endParaRPr sz="1000">
              <a:latin typeface="Hanken Grotesk"/>
              <a:ea typeface="Hanken Grotesk"/>
              <a:cs typeface="Hanken Grotesk"/>
              <a:sym typeface="Hanken Grotesk"/>
            </a:endParaRPr>
          </a:p>
        </p:txBody>
      </p:sp>
      <p:sp>
        <p:nvSpPr>
          <p:cNvPr id="386" name="Google Shape;386;p68" descr="detail_2"/>
          <p:cNvSpPr txBox="1">
            <a:spLocks noGrp="1"/>
          </p:cNvSpPr>
          <p:nvPr>
            <p:ph type="body" idx="4294967295"/>
          </p:nvPr>
        </p:nvSpPr>
        <p:spPr>
          <a:xfrm>
            <a:off x="491125"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dirty="0">
                <a:latin typeface="Hanken Grotesk"/>
                <a:ea typeface="Hanken Grotesk"/>
                <a:cs typeface="Hanken Grotesk"/>
                <a:sym typeface="Hanken Grotesk"/>
              </a:rPr>
              <a:t>An enterprise-level BI suite that provides comprehensive reporting, analysis, and visualization tools, suitable for large organizations.</a:t>
            </a:r>
            <a:endParaRPr sz="1000" dirty="0">
              <a:latin typeface="Hanken Grotesk"/>
              <a:ea typeface="Hanken Grotesk"/>
              <a:cs typeface="Hanken Grotesk"/>
              <a:sym typeface="Hanken Grotesk"/>
            </a:endParaRPr>
          </a:p>
        </p:txBody>
      </p:sp>
      <p:sp>
        <p:nvSpPr>
          <p:cNvPr id="387" name="Google Shape;387;p68" descr="header_0"/>
          <p:cNvSpPr txBox="1">
            <a:spLocks noGrp="1"/>
          </p:cNvSpPr>
          <p:nvPr>
            <p:ph type="subTitle" idx="4294967295"/>
          </p:nvPr>
        </p:nvSpPr>
        <p:spPr>
          <a:xfrm>
            <a:off x="3274200" y="1174148"/>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dirty="0">
                <a:solidFill>
                  <a:schemeClr val="bg2"/>
                </a:solidFill>
              </a:rPr>
              <a:t>Microsoft</a:t>
            </a:r>
            <a:r>
              <a:rPr lang="en" sz="1200" dirty="0">
                <a:solidFill>
                  <a:schemeClr val="bg2"/>
                </a:solidFill>
              </a:rPr>
              <a:t> </a:t>
            </a:r>
            <a:r>
              <a:rPr lang="en" sz="1200" b="1" dirty="0">
                <a:solidFill>
                  <a:schemeClr val="bg2"/>
                </a:solidFill>
              </a:rPr>
              <a:t>Power BI</a:t>
            </a:r>
            <a:endParaRPr sz="1200" b="1" dirty="0">
              <a:solidFill>
                <a:schemeClr val="bg2"/>
              </a:solidFill>
            </a:endParaRPr>
          </a:p>
        </p:txBody>
      </p:sp>
      <p:sp>
        <p:nvSpPr>
          <p:cNvPr id="388" name="Google Shape;388;p68" descr="header_2"/>
          <p:cNvSpPr txBox="1">
            <a:spLocks noGrp="1"/>
          </p:cNvSpPr>
          <p:nvPr>
            <p:ph type="subTitle" idx="4294967295"/>
          </p:nvPr>
        </p:nvSpPr>
        <p:spPr>
          <a:xfrm>
            <a:off x="491125"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SAP BusinessObjects</a:t>
            </a:r>
            <a:endParaRPr sz="1200">
              <a:solidFill>
                <a:schemeClr val="dk2"/>
              </a:solidFill>
            </a:endParaRPr>
          </a:p>
        </p:txBody>
      </p:sp>
      <p:sp>
        <p:nvSpPr>
          <p:cNvPr id="389" name="Google Shape;389;p68" descr="detail_3"/>
          <p:cNvSpPr txBox="1">
            <a:spLocks noGrp="1"/>
          </p:cNvSpPr>
          <p:nvPr>
            <p:ph type="body" idx="4294967295"/>
          </p:nvPr>
        </p:nvSpPr>
        <p:spPr>
          <a:xfrm>
            <a:off x="3291177"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latin typeface="Hanken Grotesk"/>
                <a:ea typeface="Hanken Grotesk"/>
                <a:cs typeface="Hanken Grotesk"/>
                <a:sym typeface="Hanken Grotesk"/>
              </a:rPr>
              <a:t>Offers powerful data visualization and self-service business intelligence, allowing users to create personalized dashboards and explore data freely.</a:t>
            </a:r>
            <a:endParaRPr sz="1000">
              <a:latin typeface="Hanken Grotesk"/>
              <a:ea typeface="Hanken Grotesk"/>
              <a:cs typeface="Hanken Grotesk"/>
              <a:sym typeface="Hanken Grotesk"/>
            </a:endParaRPr>
          </a:p>
        </p:txBody>
      </p:sp>
      <p:sp>
        <p:nvSpPr>
          <p:cNvPr id="390" name="Google Shape;390;p68" descr="header_3"/>
          <p:cNvSpPr txBox="1">
            <a:spLocks noGrp="1"/>
          </p:cNvSpPr>
          <p:nvPr>
            <p:ph type="subTitle" idx="4294967295"/>
          </p:nvPr>
        </p:nvSpPr>
        <p:spPr>
          <a:xfrm>
            <a:off x="3291176"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QlikView</a:t>
            </a:r>
            <a:endParaRPr sz="1200">
              <a:solidFill>
                <a:schemeClr val="dk2"/>
              </a:solidFill>
            </a:endParaRPr>
          </a:p>
        </p:txBody>
      </p:sp>
      <p:sp>
        <p:nvSpPr>
          <p:cNvPr id="391" name="Google Shape;391;p68" descr="detail_1"/>
          <p:cNvSpPr txBox="1">
            <a:spLocks noGrp="1"/>
          </p:cNvSpPr>
          <p:nvPr>
            <p:ph type="body" idx="4294967295"/>
          </p:nvPr>
        </p:nvSpPr>
        <p:spPr>
          <a:xfrm>
            <a:off x="6091266" y="1593548"/>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latin typeface="Hanken Grotesk"/>
                <a:ea typeface="Hanken Grotesk"/>
                <a:cs typeface="Hanken Grotesk"/>
                <a:sym typeface="Hanken Grotesk"/>
              </a:rPr>
              <a:t>Renowned for its user-friendly interface and powerful visual analytics, Tableau helps users explore and understand data through interactive dashboards.</a:t>
            </a:r>
            <a:endParaRPr sz="1000">
              <a:latin typeface="Hanken Grotesk"/>
              <a:ea typeface="Hanken Grotesk"/>
              <a:cs typeface="Hanken Grotesk"/>
              <a:sym typeface="Hanken Grotesk"/>
            </a:endParaRPr>
          </a:p>
        </p:txBody>
      </p:sp>
      <p:sp>
        <p:nvSpPr>
          <p:cNvPr id="392" name="Google Shape;392;p68" descr="header_1"/>
          <p:cNvSpPr txBox="1">
            <a:spLocks noGrp="1"/>
          </p:cNvSpPr>
          <p:nvPr>
            <p:ph type="subTitle" idx="4294967295"/>
          </p:nvPr>
        </p:nvSpPr>
        <p:spPr>
          <a:xfrm>
            <a:off x="6091274" y="1174175"/>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Tableau</a:t>
            </a:r>
            <a:endParaRPr sz="1200">
              <a:solidFill>
                <a:schemeClr val="dk2"/>
              </a:solidFill>
            </a:endParaRPr>
          </a:p>
        </p:txBody>
      </p:sp>
      <p:sp>
        <p:nvSpPr>
          <p:cNvPr id="393" name="Google Shape;393;p68" descr="detail_4"/>
          <p:cNvSpPr txBox="1">
            <a:spLocks noGrp="1"/>
          </p:cNvSpPr>
          <p:nvPr>
            <p:ph type="body" idx="4294967295"/>
          </p:nvPr>
        </p:nvSpPr>
        <p:spPr>
          <a:xfrm>
            <a:off x="6091225"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dirty="0">
                <a:latin typeface="Hanken Grotesk"/>
                <a:ea typeface="Hanken Grotesk"/>
                <a:cs typeface="Hanken Grotesk"/>
                <a:sym typeface="Hanken Grotesk"/>
              </a:rPr>
              <a:t>A free tool that transforms data into informative, easy-to-read, and shareable reports and dashboards with real-time collaboration features.</a:t>
            </a:r>
            <a:endParaRPr sz="1000" dirty="0">
              <a:latin typeface="Hanken Grotesk"/>
              <a:ea typeface="Hanken Grotesk"/>
              <a:cs typeface="Hanken Grotesk"/>
              <a:sym typeface="Hanken Grotesk"/>
            </a:endParaRPr>
          </a:p>
        </p:txBody>
      </p:sp>
      <p:sp>
        <p:nvSpPr>
          <p:cNvPr id="394" name="Google Shape;394;p68" descr="header_4"/>
          <p:cNvSpPr txBox="1">
            <a:spLocks noGrp="1"/>
          </p:cNvSpPr>
          <p:nvPr>
            <p:ph type="subTitle" idx="4294967295"/>
          </p:nvPr>
        </p:nvSpPr>
        <p:spPr>
          <a:xfrm>
            <a:off x="6091225"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Google Data Studio</a:t>
            </a:r>
            <a:endParaRPr sz="1200">
              <a:solidFill>
                <a:schemeClr val="dk2"/>
              </a:solidFill>
            </a:endParaRPr>
          </a:p>
        </p:txBody>
      </p:sp>
      <p:sp>
        <p:nvSpPr>
          <p:cNvPr id="395" name="Google Shape;395;p68"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rgbClr val="736CED"/>
                </a:solidFill>
                <a:latin typeface="Hanken Grotesk"/>
                <a:ea typeface="Hanken Grotesk"/>
                <a:cs typeface="Hanken Grotesk"/>
                <a:sym typeface="Hanken Grotesk"/>
              </a:rPr>
              <a:t>Key BI Components</a:t>
            </a:r>
            <a:endParaRPr sz="800">
              <a:solidFill>
                <a:srgbClr val="736CED"/>
              </a:solidFill>
              <a:latin typeface="Hanken Grotesk"/>
              <a:ea typeface="Hanken Grotesk"/>
              <a:cs typeface="Hanken Grotesk"/>
              <a:sym typeface="Hanken Grotesk"/>
            </a:endParaRPr>
          </a:p>
        </p:txBody>
      </p:sp>
      <p:sp>
        <p:nvSpPr>
          <p:cNvPr id="396" name="Google Shape;396;p68"/>
          <p:cNvSpPr/>
          <p:nvPr/>
        </p:nvSpPr>
        <p:spPr>
          <a:xfrm>
            <a:off x="485750" y="414100"/>
            <a:ext cx="82200" cy="82200"/>
          </a:xfrm>
          <a:prstGeom prst="ellipse">
            <a:avLst/>
          </a:prstGeom>
          <a:solidFill>
            <a:srgbClr val="736C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397" name="Google Shape;397;p68"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dirty="0"/>
              <a:t>Popular BI Tools</a:t>
            </a:r>
            <a:endParaRPr dirty="0">
              <a:solidFill>
                <a:schemeClr val="dk1"/>
              </a:solidFill>
            </a:endParaRPr>
          </a:p>
        </p:txBody>
      </p:sp>
      <p:sp>
        <p:nvSpPr>
          <p:cNvPr id="404" name="Google Shape;404;p68"/>
          <p:cNvSpPr/>
          <p:nvPr/>
        </p:nvSpPr>
        <p:spPr>
          <a:xfrm>
            <a:off x="2635830" y="2354404"/>
            <a:ext cx="184800" cy="1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pic>
        <p:nvPicPr>
          <p:cNvPr id="405" name="Google Shape;405;p68" descr="swappable_0"/>
          <p:cNvPicPr preferRelativeResize="0"/>
          <p:nvPr/>
        </p:nvPicPr>
        <p:blipFill rotWithShape="1">
          <a:blip r:embed="rId3">
            <a:alphaModFix amt="66000"/>
          </a:blip>
          <a:srcRect t="14984" b="14991"/>
          <a:stretch/>
        </p:blipFill>
        <p:spPr>
          <a:xfrm>
            <a:off x="485750" y="1350925"/>
            <a:ext cx="2150083" cy="10034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D472A0-33FA-A370-0680-4377642D8848}"/>
              </a:ext>
            </a:extLst>
          </p:cNvPr>
          <p:cNvSpPr>
            <a:spLocks noGrp="1"/>
          </p:cNvSpPr>
          <p:nvPr>
            <p:ph type="body" idx="2"/>
          </p:nvPr>
        </p:nvSpPr>
        <p:spPr>
          <a:xfrm>
            <a:off x="400050" y="879881"/>
            <a:ext cx="4622006" cy="3653400"/>
          </a:xfrm>
        </p:spPr>
        <p:txBody>
          <a:bodyPr>
            <a:normAutofit/>
          </a:bodyPr>
          <a:lstStyle/>
          <a:p>
            <a:pPr marL="88900" indent="0">
              <a:buNone/>
            </a:pPr>
            <a:r>
              <a:rPr lang="en-US" altLang="en-US" sz="1600" dirty="0"/>
              <a:t>The future of Business Intelligence (BI) will be more strategic, predictive, and accessible. It will evolve from reporting insights to driving business strategy, leveraging advanced analytics and machine learning for forecasting. Self-service BI tools will make data analysis easier, while integration with systems like CRM and ERP will provide a holistic view of performance. BI will help businesses make informed decisions, drive innovation, and stay competitive.</a:t>
            </a:r>
          </a:p>
          <a:p>
            <a:endParaRPr lang="en-US" dirty="0"/>
          </a:p>
        </p:txBody>
      </p:sp>
      <p:sp>
        <p:nvSpPr>
          <p:cNvPr id="6" name="Title 5">
            <a:extLst>
              <a:ext uri="{FF2B5EF4-FFF2-40B4-BE49-F238E27FC236}">
                <a16:creationId xmlns:a16="http://schemas.microsoft.com/office/drawing/2014/main" id="{FE2066BE-E413-1311-20DF-831F5DB04D99}"/>
              </a:ext>
            </a:extLst>
          </p:cNvPr>
          <p:cNvSpPr>
            <a:spLocks noGrp="1"/>
          </p:cNvSpPr>
          <p:nvPr>
            <p:ph type="title"/>
          </p:nvPr>
        </p:nvSpPr>
        <p:spPr>
          <a:xfrm>
            <a:off x="400050" y="478632"/>
            <a:ext cx="7782900" cy="572700"/>
          </a:xfrm>
        </p:spPr>
        <p:txBody>
          <a:bodyPr/>
          <a:lstStyle/>
          <a:p>
            <a:r>
              <a:rPr lang="en-US" altLang="zh-CN" sz="1600" b="1" dirty="0">
                <a:solidFill>
                  <a:schemeClr val="accent1"/>
                </a:solidFill>
                <a:latin typeface="Arial" panose="020B0604020202020204" pitchFamily="34" charset="0"/>
                <a:ea typeface="Arial" panose="020B0604020202020204" pitchFamily="34" charset="0"/>
              </a:rPr>
              <a:t>Future role of BI</a:t>
            </a:r>
            <a:br>
              <a:rPr lang="en-US" altLang="zh-CN" sz="1600" b="1" dirty="0">
                <a:latin typeface="Arial" panose="020B0604020202020204" pitchFamily="34" charset="0"/>
                <a:ea typeface="Arial" panose="020B0604020202020204" pitchFamily="34" charset="0"/>
              </a:rPr>
            </a:br>
            <a:endParaRPr lang="en-US" dirty="0"/>
          </a:p>
        </p:txBody>
      </p:sp>
      <p:pic>
        <p:nvPicPr>
          <p:cNvPr id="1026" name="Picture 2" descr="The Future Role of Business Intelligence">
            <a:extLst>
              <a:ext uri="{FF2B5EF4-FFF2-40B4-BE49-F238E27FC236}">
                <a16:creationId xmlns:a16="http://schemas.microsoft.com/office/drawing/2014/main" id="{CCF85C64-4D12-85BB-BB68-6F40BF020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684" y="1051332"/>
            <a:ext cx="3781166" cy="222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07051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a:dk1>
        <a:srgbClr val="000000"/>
      </a:dk1>
      <a:lt1>
        <a:srgbClr val="FFFFFF"/>
      </a:lt1>
      <a:dk2>
        <a:srgbClr val="848E9B"/>
      </a:dk2>
      <a:lt2>
        <a:srgbClr val="F3F4F7"/>
      </a:lt2>
      <a:accent1>
        <a:srgbClr val="736CED"/>
      </a:accent1>
      <a:accent2>
        <a:srgbClr val="D1AC00"/>
      </a:accent2>
      <a:accent3>
        <a:srgbClr val="6A605C"/>
      </a:accent3>
      <a:accent4>
        <a:srgbClr val="1D3461"/>
      </a:accent4>
      <a:accent5>
        <a:srgbClr val="5A0001"/>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995</Words>
  <Application>Microsoft Office PowerPoint</Application>
  <PresentationFormat>On-screen Show (16:9)</PresentationFormat>
  <Paragraphs>94</Paragraphs>
  <Slides>13</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Hanken Grotesk Medium</vt:lpstr>
      <vt:lpstr>Arial</vt:lpstr>
      <vt:lpstr>Courier New</vt:lpstr>
      <vt:lpstr>Calibri</vt:lpstr>
      <vt:lpstr>Helvetica Neue</vt:lpstr>
      <vt:lpstr>Inter</vt:lpstr>
      <vt:lpstr>Inter Medium</vt:lpstr>
      <vt:lpstr>Hanken Grotesk</vt:lpstr>
      <vt:lpstr>Hanken Grotesk SemiBold</vt:lpstr>
      <vt:lpstr>Simple Light</vt:lpstr>
      <vt:lpstr>Simple Light</vt:lpstr>
      <vt:lpstr>Business Intelligence</vt:lpstr>
      <vt:lpstr>Table of Contents </vt:lpstr>
      <vt:lpstr>Introduction to Business Intelligence</vt:lpstr>
      <vt:lpstr>Problem Statement</vt:lpstr>
      <vt:lpstr>Current BI Market Growth</vt:lpstr>
      <vt:lpstr>PowerPoint Presentation</vt:lpstr>
      <vt:lpstr>Key Components of BI</vt:lpstr>
      <vt:lpstr>Popular BI Tools</vt:lpstr>
      <vt:lpstr>Future role of BI </vt:lpstr>
      <vt:lpstr>Opportunities </vt:lpstr>
      <vt:lpstr>Challenges in Implementing BI</vt:lpstr>
      <vt:lpstr>Conclusion: BI's Impact on Business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Anurag Jha</cp:lastModifiedBy>
  <cp:revision>7</cp:revision>
  <dcterms:modified xsi:type="dcterms:W3CDTF">2025-03-17T15:09:05Z</dcterms:modified>
</cp:coreProperties>
</file>